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35" r:id="rId4"/>
    <p:sldId id="315" r:id="rId5"/>
    <p:sldId id="359" r:id="rId6"/>
    <p:sldId id="299" r:id="rId7"/>
    <p:sldId id="300" r:id="rId8"/>
    <p:sldId id="357" r:id="rId9"/>
    <p:sldId id="356" r:id="rId10"/>
    <p:sldId id="361" r:id="rId11"/>
    <p:sldId id="362" r:id="rId12"/>
    <p:sldId id="363" r:id="rId13"/>
    <p:sldId id="360" r:id="rId14"/>
    <p:sldId id="364" r:id="rId15"/>
    <p:sldId id="365" r:id="rId16"/>
    <p:sldId id="326" r:id="rId17"/>
    <p:sldId id="323" r:id="rId18"/>
    <p:sldId id="342" r:id="rId19"/>
    <p:sldId id="333" r:id="rId20"/>
    <p:sldId id="34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007033"/>
    <a:srgbClr val="17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Количество</a:t>
            </a: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</a:rPr>
              <a:t> ОО с признаками необъективных </a:t>
            </a: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</a:rPr>
              <a:t>результатов </a:t>
            </a: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</a:rPr>
              <a:t>ВПР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/>
          </c:spPr>
          <c:marker>
            <c:symbol val="square"/>
            <c:size val="10"/>
          </c:marker>
          <c:dPt>
            <c:idx val="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"/>
            <c:marker>
              <c:spPr>
                <a:solidFill>
                  <a:srgbClr val="FF0000"/>
                </a:solidFill>
              </c:spPr>
            </c:marker>
            <c:bubble3D val="0"/>
          </c:dPt>
          <c:dLbls>
            <c:dLbl>
              <c:idx val="1"/>
              <c:layout>
                <c:manualLayout>
                  <c:x val="-7.09876543209876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64197530864196E-3"/>
                  <c:y val="-2.5254299527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79488"/>
        <c:axId val="142081024"/>
      </c:lineChart>
      <c:catAx>
        <c:axId val="14207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42081024"/>
        <c:crosses val="autoZero"/>
        <c:auto val="1"/>
        <c:lblAlgn val="ctr"/>
        <c:lblOffset val="100"/>
        <c:noMultiLvlLbl val="0"/>
      </c:catAx>
      <c:valAx>
        <c:axId val="14208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207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CF91B-4289-4268-A040-6FF0BC0A826C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85D53-DEE3-461C-8795-D1CBCB0DC23D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Объективность результатов ВПР - один из важнейших компонентов оценки работы Министерства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E474E8C-177F-4A27-AF5B-C8385232B437}" type="parTrans" cxnId="{50326D6A-23D4-428A-B637-24A08E207D53}">
      <dgm:prSet/>
      <dgm:spPr/>
      <dgm:t>
        <a:bodyPr/>
        <a:lstStyle/>
        <a:p>
          <a:endParaRPr lang="ru-RU"/>
        </a:p>
      </dgm:t>
    </dgm:pt>
    <dgm:pt modelId="{0F3150F3-C77D-4E15-9FFF-05BC43AD58E0}" type="sibTrans" cxnId="{50326D6A-23D4-428A-B637-24A08E207D53}">
      <dgm:prSet/>
      <dgm:spPr/>
      <dgm:t>
        <a:bodyPr/>
        <a:lstStyle/>
        <a:p>
          <a:endParaRPr lang="ru-RU"/>
        </a:p>
      </dgm:t>
    </dgm:pt>
    <dgm:pt modelId="{B2E3CA19-8CD5-41A6-805A-70C620B7E571}" type="pres">
      <dgm:prSet presAssocID="{B31CF91B-4289-4268-A040-6FF0BC0A826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512C48D-2692-4535-B252-A9176E0EC09E}" type="pres">
      <dgm:prSet presAssocID="{3FF85D53-DEE3-461C-8795-D1CBCB0DC23D}" presName="composite" presStyleCnt="0">
        <dgm:presLayoutVars>
          <dgm:chMax/>
          <dgm:chPref/>
        </dgm:presLayoutVars>
      </dgm:prSet>
      <dgm:spPr/>
    </dgm:pt>
    <dgm:pt modelId="{B64CF335-C17D-4569-9799-0A87DC373BE3}" type="pres">
      <dgm:prSet presAssocID="{3FF85D53-DEE3-461C-8795-D1CBCB0DC23D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E92DBA40-852E-4B6B-A622-C1EE01BCC43D}" type="pres">
      <dgm:prSet presAssocID="{3FF85D53-DEE3-461C-8795-D1CBCB0DC23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DED2B-5758-4E10-B3E7-78078C4DDE30}" type="pres">
      <dgm:prSet presAssocID="{3FF85D53-DEE3-461C-8795-D1CBCB0DC23D}" presName="tlFrame" presStyleLbl="node1" presStyleIdx="0" presStyleCnt="4"/>
      <dgm:spPr/>
    </dgm:pt>
    <dgm:pt modelId="{6E8986AF-AF70-462E-9E97-AF370D2785BB}" type="pres">
      <dgm:prSet presAssocID="{3FF85D53-DEE3-461C-8795-D1CBCB0DC23D}" presName="trFrame" presStyleLbl="node1" presStyleIdx="1" presStyleCnt="4"/>
      <dgm:spPr/>
    </dgm:pt>
    <dgm:pt modelId="{C4E36AD7-3086-4DA1-9D40-EAF5D15D20B6}" type="pres">
      <dgm:prSet presAssocID="{3FF85D53-DEE3-461C-8795-D1CBCB0DC23D}" presName="blFrame" presStyleLbl="node1" presStyleIdx="2" presStyleCnt="4"/>
      <dgm:spPr/>
    </dgm:pt>
    <dgm:pt modelId="{1CEE638A-1E53-4D58-A4F4-4676A21F4ABE}" type="pres">
      <dgm:prSet presAssocID="{3FF85D53-DEE3-461C-8795-D1CBCB0DC23D}" presName="brFrame" presStyleLbl="node1" presStyleIdx="3" presStyleCnt="4"/>
      <dgm:spPr/>
    </dgm:pt>
  </dgm:ptLst>
  <dgm:cxnLst>
    <dgm:cxn modelId="{3EF06AF5-D476-4CEA-B397-E001C5800D0E}" type="presOf" srcId="{B31CF91B-4289-4268-A040-6FF0BC0A826C}" destId="{B2E3CA19-8CD5-41A6-805A-70C620B7E571}" srcOrd="0" destOrd="0" presId="urn:microsoft.com/office/officeart/2009/3/layout/FramedTextPicture"/>
    <dgm:cxn modelId="{50326D6A-23D4-428A-B637-24A08E207D53}" srcId="{B31CF91B-4289-4268-A040-6FF0BC0A826C}" destId="{3FF85D53-DEE3-461C-8795-D1CBCB0DC23D}" srcOrd="0" destOrd="0" parTransId="{DE474E8C-177F-4A27-AF5B-C8385232B437}" sibTransId="{0F3150F3-C77D-4E15-9FFF-05BC43AD58E0}"/>
    <dgm:cxn modelId="{0D954EF7-19DE-4A04-A1CC-AC24A5C971D0}" type="presOf" srcId="{3FF85D53-DEE3-461C-8795-D1CBCB0DC23D}" destId="{E92DBA40-852E-4B6B-A622-C1EE01BCC43D}" srcOrd="0" destOrd="0" presId="urn:microsoft.com/office/officeart/2009/3/layout/FramedTextPicture"/>
    <dgm:cxn modelId="{CC1E7787-8202-46FE-A020-27B68BE5F599}" type="presParOf" srcId="{B2E3CA19-8CD5-41A6-805A-70C620B7E571}" destId="{7512C48D-2692-4535-B252-A9176E0EC09E}" srcOrd="0" destOrd="0" presId="urn:microsoft.com/office/officeart/2009/3/layout/FramedTextPicture"/>
    <dgm:cxn modelId="{60CCA303-3434-452A-B9D3-7A8344CB42D0}" type="presParOf" srcId="{7512C48D-2692-4535-B252-A9176E0EC09E}" destId="{B64CF335-C17D-4569-9799-0A87DC373BE3}" srcOrd="0" destOrd="0" presId="urn:microsoft.com/office/officeart/2009/3/layout/FramedTextPicture"/>
    <dgm:cxn modelId="{8B8AB202-5119-4A5E-B9D1-3DBA78070F33}" type="presParOf" srcId="{7512C48D-2692-4535-B252-A9176E0EC09E}" destId="{E92DBA40-852E-4B6B-A622-C1EE01BCC43D}" srcOrd="1" destOrd="0" presId="urn:microsoft.com/office/officeart/2009/3/layout/FramedTextPicture"/>
    <dgm:cxn modelId="{FD914F99-7258-4D46-BE3F-9DDE2AE97006}" type="presParOf" srcId="{7512C48D-2692-4535-B252-A9176E0EC09E}" destId="{5EEDED2B-5758-4E10-B3E7-78078C4DDE30}" srcOrd="2" destOrd="0" presId="urn:microsoft.com/office/officeart/2009/3/layout/FramedTextPicture"/>
    <dgm:cxn modelId="{05685E02-A5A8-4F51-BAB1-5DE2082B1B7C}" type="presParOf" srcId="{7512C48D-2692-4535-B252-A9176E0EC09E}" destId="{6E8986AF-AF70-462E-9E97-AF370D2785BB}" srcOrd="3" destOrd="0" presId="urn:microsoft.com/office/officeart/2009/3/layout/FramedTextPicture"/>
    <dgm:cxn modelId="{70A6B616-455F-47E9-845A-4A797318F242}" type="presParOf" srcId="{7512C48D-2692-4535-B252-A9176E0EC09E}" destId="{C4E36AD7-3086-4DA1-9D40-EAF5D15D20B6}" srcOrd="4" destOrd="0" presId="urn:microsoft.com/office/officeart/2009/3/layout/FramedTextPicture"/>
    <dgm:cxn modelId="{F0A7C168-D10C-4E35-AE88-48658985B26B}" type="presParOf" srcId="{7512C48D-2692-4535-B252-A9176E0EC09E}" destId="{1CEE638A-1E53-4D58-A4F4-4676A21F4AB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A826AA-C9DF-4009-B278-41EC6BE5675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</dgm:pt>
    <dgm:pt modelId="{D256795B-CD50-4EDD-ACF2-BC94B0335B7B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800" b="1" dirty="0">
            <a:solidFill>
              <a:schemeClr val="tx1"/>
            </a:solidFill>
          </a:endParaRPr>
        </a:p>
      </dgm:t>
    </dgm:pt>
    <dgm:pt modelId="{2FD7B906-7D51-49CB-BFE3-C39785EA63DA}" type="parTrans" cxnId="{6DE50224-A983-482A-8C9C-25451B380697}">
      <dgm:prSet/>
      <dgm:spPr/>
      <dgm:t>
        <a:bodyPr/>
        <a:lstStyle/>
        <a:p>
          <a:endParaRPr lang="ru-RU"/>
        </a:p>
      </dgm:t>
    </dgm:pt>
    <dgm:pt modelId="{0C494785-4998-4E83-B9D6-A32CADEB6F75}" type="sibTrans" cxnId="{6DE50224-A983-482A-8C9C-25451B380697}">
      <dgm:prSet/>
      <dgm:spPr/>
      <dgm:t>
        <a:bodyPr/>
        <a:lstStyle/>
        <a:p>
          <a:endParaRPr lang="ru-RU"/>
        </a:p>
      </dgm:t>
    </dgm:pt>
    <dgm:pt modelId="{81605C9B-D9F2-42C9-B8A6-53BA305C8203}">
      <dgm:prSet phldrT="[Текст]" custT="1"/>
      <dgm:spPr/>
      <dgm:t>
        <a:bodyPr/>
        <a:lstStyle/>
        <a:p>
          <a:r>
            <a:rPr lang="ru-RU" sz="1600" b="1" dirty="0" smtClean="0"/>
            <a:t>МОН РК</a:t>
          </a:r>
          <a:endParaRPr lang="ru-RU" sz="1600" b="1" dirty="0"/>
        </a:p>
      </dgm:t>
    </dgm:pt>
    <dgm:pt modelId="{497C2466-5671-466A-9662-2232B3CDFDBD}" type="parTrans" cxnId="{E3054F80-9C8D-477E-A5CA-DC397C03F941}">
      <dgm:prSet/>
      <dgm:spPr/>
      <dgm:t>
        <a:bodyPr/>
        <a:lstStyle/>
        <a:p>
          <a:endParaRPr lang="ru-RU"/>
        </a:p>
      </dgm:t>
    </dgm:pt>
    <dgm:pt modelId="{BD3F1DB2-D197-46B9-A012-14A9D3422558}" type="sibTrans" cxnId="{E3054F80-9C8D-477E-A5CA-DC397C03F941}">
      <dgm:prSet/>
      <dgm:spPr/>
      <dgm:t>
        <a:bodyPr/>
        <a:lstStyle/>
        <a:p>
          <a:endParaRPr lang="ru-RU"/>
        </a:p>
      </dgm:t>
    </dgm:pt>
    <dgm:pt modelId="{9572FB46-91D1-4351-9D9D-F877BB0D1D1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ОО</a:t>
          </a:r>
          <a:endParaRPr lang="ru-RU" b="1" dirty="0">
            <a:solidFill>
              <a:schemeClr val="tx1"/>
            </a:solidFill>
          </a:endParaRPr>
        </a:p>
      </dgm:t>
    </dgm:pt>
    <dgm:pt modelId="{008BB3A9-966C-42A0-90F8-0A4FE49573A8}" type="parTrans" cxnId="{36EC45C2-F057-4D18-B963-88CA3D1A172E}">
      <dgm:prSet/>
      <dgm:spPr/>
      <dgm:t>
        <a:bodyPr/>
        <a:lstStyle/>
        <a:p>
          <a:endParaRPr lang="ru-RU"/>
        </a:p>
      </dgm:t>
    </dgm:pt>
    <dgm:pt modelId="{E9148A11-733F-42D8-998F-9AB8540B554E}" type="sibTrans" cxnId="{36EC45C2-F057-4D18-B963-88CA3D1A172E}">
      <dgm:prSet/>
      <dgm:spPr/>
      <dgm:t>
        <a:bodyPr/>
        <a:lstStyle/>
        <a:p>
          <a:endParaRPr lang="ru-RU"/>
        </a:p>
      </dgm:t>
    </dgm:pt>
    <dgm:pt modelId="{7D0E45C1-DDB0-4867-A963-BF9A3A0D7141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/>
            <a:t>МОУО</a:t>
          </a:r>
          <a:endParaRPr lang="ru-RU" b="1" dirty="0"/>
        </a:p>
      </dgm:t>
    </dgm:pt>
    <dgm:pt modelId="{27A452C5-1B31-4CC7-A9D2-0C2ABD448A29}" type="parTrans" cxnId="{65A61AF4-C25A-403E-9AEF-9E25146BD168}">
      <dgm:prSet/>
      <dgm:spPr/>
      <dgm:t>
        <a:bodyPr/>
        <a:lstStyle/>
        <a:p>
          <a:endParaRPr lang="ru-RU"/>
        </a:p>
      </dgm:t>
    </dgm:pt>
    <dgm:pt modelId="{330895ED-0CFB-441D-922E-CE39E95F8BC8}" type="sibTrans" cxnId="{65A61AF4-C25A-403E-9AEF-9E25146BD168}">
      <dgm:prSet/>
      <dgm:spPr/>
      <dgm:t>
        <a:bodyPr/>
        <a:lstStyle/>
        <a:p>
          <a:endParaRPr lang="ru-RU"/>
        </a:p>
      </dgm:t>
    </dgm:pt>
    <dgm:pt modelId="{7BEDF6C2-8EFE-4CC6-AD09-19D5B27F785A}" type="pres">
      <dgm:prSet presAssocID="{3EA826AA-C9DF-4009-B278-41EC6BE5675D}" presName="Name0" presStyleCnt="0">
        <dgm:presLayoutVars>
          <dgm:chMax val="7"/>
          <dgm:resizeHandles val="exact"/>
        </dgm:presLayoutVars>
      </dgm:prSet>
      <dgm:spPr/>
    </dgm:pt>
    <dgm:pt modelId="{C72E075D-BD7B-4A7F-8389-3154B22E6A8B}" type="pres">
      <dgm:prSet presAssocID="{3EA826AA-C9DF-4009-B278-41EC6BE5675D}" presName="comp1" presStyleCnt="0"/>
      <dgm:spPr/>
    </dgm:pt>
    <dgm:pt modelId="{74FAAD76-5191-4C51-9FC6-C4BB8FCA7CBF}" type="pres">
      <dgm:prSet presAssocID="{3EA826AA-C9DF-4009-B278-41EC6BE5675D}" presName="circle1" presStyleLbl="node1" presStyleIdx="0" presStyleCnt="4"/>
      <dgm:spPr/>
      <dgm:t>
        <a:bodyPr/>
        <a:lstStyle/>
        <a:p>
          <a:endParaRPr lang="ru-RU"/>
        </a:p>
      </dgm:t>
    </dgm:pt>
    <dgm:pt modelId="{A08BB34F-5B7E-457A-8DD0-1BEE8F15BEDC}" type="pres">
      <dgm:prSet presAssocID="{3EA826AA-C9DF-4009-B278-41EC6BE5675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05269-1CD5-44DD-AF7B-577BDB54DA46}" type="pres">
      <dgm:prSet presAssocID="{3EA826AA-C9DF-4009-B278-41EC6BE5675D}" presName="comp2" presStyleCnt="0"/>
      <dgm:spPr/>
    </dgm:pt>
    <dgm:pt modelId="{23B5D410-846B-4B2E-A6D2-D63DF2D7A9A9}" type="pres">
      <dgm:prSet presAssocID="{3EA826AA-C9DF-4009-B278-41EC6BE5675D}" presName="circle2" presStyleLbl="node1" presStyleIdx="1" presStyleCnt="4"/>
      <dgm:spPr/>
      <dgm:t>
        <a:bodyPr/>
        <a:lstStyle/>
        <a:p>
          <a:endParaRPr lang="ru-RU"/>
        </a:p>
      </dgm:t>
    </dgm:pt>
    <dgm:pt modelId="{287C3300-B601-4C76-A7C1-D331EDEB5393}" type="pres">
      <dgm:prSet presAssocID="{3EA826AA-C9DF-4009-B278-41EC6BE5675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783C7-C818-45CC-BE49-AD2632B56121}" type="pres">
      <dgm:prSet presAssocID="{3EA826AA-C9DF-4009-B278-41EC6BE5675D}" presName="comp3" presStyleCnt="0"/>
      <dgm:spPr/>
    </dgm:pt>
    <dgm:pt modelId="{B743EBB0-D748-4BF2-856F-5DA25936382D}" type="pres">
      <dgm:prSet presAssocID="{3EA826AA-C9DF-4009-B278-41EC6BE5675D}" presName="circle3" presStyleLbl="node1" presStyleIdx="2" presStyleCnt="4"/>
      <dgm:spPr/>
      <dgm:t>
        <a:bodyPr/>
        <a:lstStyle/>
        <a:p>
          <a:endParaRPr lang="ru-RU"/>
        </a:p>
      </dgm:t>
    </dgm:pt>
    <dgm:pt modelId="{977C9910-DF85-4A75-8990-EE2891ADCC11}" type="pres">
      <dgm:prSet presAssocID="{3EA826AA-C9DF-4009-B278-41EC6BE5675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402F1-A270-47F1-A20F-AE02C4799DC1}" type="pres">
      <dgm:prSet presAssocID="{3EA826AA-C9DF-4009-B278-41EC6BE5675D}" presName="comp4" presStyleCnt="0"/>
      <dgm:spPr/>
    </dgm:pt>
    <dgm:pt modelId="{9D64EB0A-6443-4BCF-8DA3-4F14F4B721A8}" type="pres">
      <dgm:prSet presAssocID="{3EA826AA-C9DF-4009-B278-41EC6BE5675D}" presName="circle4" presStyleLbl="node1" presStyleIdx="3" presStyleCnt="4"/>
      <dgm:spPr/>
      <dgm:t>
        <a:bodyPr/>
        <a:lstStyle/>
        <a:p>
          <a:endParaRPr lang="ru-RU"/>
        </a:p>
      </dgm:t>
    </dgm:pt>
    <dgm:pt modelId="{C18BFB9F-2323-4637-8C4E-F85C303F2AED}" type="pres">
      <dgm:prSet presAssocID="{3EA826AA-C9DF-4009-B278-41EC6BE5675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A4826-95AD-484E-B57B-5A100B9363B9}" type="presOf" srcId="{7D0E45C1-DDB0-4867-A963-BF9A3A0D7141}" destId="{B743EBB0-D748-4BF2-856F-5DA25936382D}" srcOrd="0" destOrd="0" presId="urn:microsoft.com/office/officeart/2005/8/layout/venn2"/>
    <dgm:cxn modelId="{11F81186-7ADA-46C7-9AAD-BB80EC1F5039}" type="presOf" srcId="{3EA826AA-C9DF-4009-B278-41EC6BE5675D}" destId="{7BEDF6C2-8EFE-4CC6-AD09-19D5B27F785A}" srcOrd="0" destOrd="0" presId="urn:microsoft.com/office/officeart/2005/8/layout/venn2"/>
    <dgm:cxn modelId="{36F9E412-BB9E-4183-A00D-F5429D369B23}" type="presOf" srcId="{7D0E45C1-DDB0-4867-A963-BF9A3A0D7141}" destId="{977C9910-DF85-4A75-8990-EE2891ADCC11}" srcOrd="1" destOrd="0" presId="urn:microsoft.com/office/officeart/2005/8/layout/venn2"/>
    <dgm:cxn modelId="{E5FCDD25-C625-4537-9DF7-17944408CDEF}" type="presOf" srcId="{9572FB46-91D1-4351-9D9D-F877BB0D1D15}" destId="{C18BFB9F-2323-4637-8C4E-F85C303F2AED}" srcOrd="1" destOrd="0" presId="urn:microsoft.com/office/officeart/2005/8/layout/venn2"/>
    <dgm:cxn modelId="{6DE50224-A983-482A-8C9C-25451B380697}" srcId="{3EA826AA-C9DF-4009-B278-41EC6BE5675D}" destId="{D256795B-CD50-4EDD-ACF2-BC94B0335B7B}" srcOrd="0" destOrd="0" parTransId="{2FD7B906-7D51-49CB-BFE3-C39785EA63DA}" sibTransId="{0C494785-4998-4E83-B9D6-A32CADEB6F75}"/>
    <dgm:cxn modelId="{36EC45C2-F057-4D18-B963-88CA3D1A172E}" srcId="{3EA826AA-C9DF-4009-B278-41EC6BE5675D}" destId="{9572FB46-91D1-4351-9D9D-F877BB0D1D15}" srcOrd="3" destOrd="0" parTransId="{008BB3A9-966C-42A0-90F8-0A4FE49573A8}" sibTransId="{E9148A11-733F-42D8-998F-9AB8540B554E}"/>
    <dgm:cxn modelId="{3E27ABF9-9967-48F4-A50B-1C4DE86F203C}" type="presOf" srcId="{81605C9B-D9F2-42C9-B8A6-53BA305C8203}" destId="{287C3300-B601-4C76-A7C1-D331EDEB5393}" srcOrd="1" destOrd="0" presId="urn:microsoft.com/office/officeart/2005/8/layout/venn2"/>
    <dgm:cxn modelId="{3DDE1328-BFF0-45DF-84D4-927FE6D4684F}" type="presOf" srcId="{D256795B-CD50-4EDD-ACF2-BC94B0335B7B}" destId="{74FAAD76-5191-4C51-9FC6-C4BB8FCA7CBF}" srcOrd="0" destOrd="0" presId="urn:microsoft.com/office/officeart/2005/8/layout/venn2"/>
    <dgm:cxn modelId="{E3054F80-9C8D-477E-A5CA-DC397C03F941}" srcId="{3EA826AA-C9DF-4009-B278-41EC6BE5675D}" destId="{81605C9B-D9F2-42C9-B8A6-53BA305C8203}" srcOrd="1" destOrd="0" parTransId="{497C2466-5671-466A-9662-2232B3CDFDBD}" sibTransId="{BD3F1DB2-D197-46B9-A012-14A9D3422558}"/>
    <dgm:cxn modelId="{65A61AF4-C25A-403E-9AEF-9E25146BD168}" srcId="{3EA826AA-C9DF-4009-B278-41EC6BE5675D}" destId="{7D0E45C1-DDB0-4867-A963-BF9A3A0D7141}" srcOrd="2" destOrd="0" parTransId="{27A452C5-1B31-4CC7-A9D2-0C2ABD448A29}" sibTransId="{330895ED-0CFB-441D-922E-CE39E95F8BC8}"/>
    <dgm:cxn modelId="{963BB448-158E-491E-854B-A9DFF76912F4}" type="presOf" srcId="{D256795B-CD50-4EDD-ACF2-BC94B0335B7B}" destId="{A08BB34F-5B7E-457A-8DD0-1BEE8F15BEDC}" srcOrd="1" destOrd="0" presId="urn:microsoft.com/office/officeart/2005/8/layout/venn2"/>
    <dgm:cxn modelId="{FC79C92C-BE6D-49E4-857F-80415FE0A846}" type="presOf" srcId="{81605C9B-D9F2-42C9-B8A6-53BA305C8203}" destId="{23B5D410-846B-4B2E-A6D2-D63DF2D7A9A9}" srcOrd="0" destOrd="0" presId="urn:microsoft.com/office/officeart/2005/8/layout/venn2"/>
    <dgm:cxn modelId="{45CFEB2A-BE70-4B9F-82E6-E8EA8F55DBF1}" type="presOf" srcId="{9572FB46-91D1-4351-9D9D-F877BB0D1D15}" destId="{9D64EB0A-6443-4BCF-8DA3-4F14F4B721A8}" srcOrd="0" destOrd="0" presId="urn:microsoft.com/office/officeart/2005/8/layout/venn2"/>
    <dgm:cxn modelId="{BBB5B6AA-74AB-487C-AA1F-ACA2BAC6F7B3}" type="presParOf" srcId="{7BEDF6C2-8EFE-4CC6-AD09-19D5B27F785A}" destId="{C72E075D-BD7B-4A7F-8389-3154B22E6A8B}" srcOrd="0" destOrd="0" presId="urn:microsoft.com/office/officeart/2005/8/layout/venn2"/>
    <dgm:cxn modelId="{CE24F51F-4EB9-442F-904F-C710A335E416}" type="presParOf" srcId="{C72E075D-BD7B-4A7F-8389-3154B22E6A8B}" destId="{74FAAD76-5191-4C51-9FC6-C4BB8FCA7CBF}" srcOrd="0" destOrd="0" presId="urn:microsoft.com/office/officeart/2005/8/layout/venn2"/>
    <dgm:cxn modelId="{703B77C7-E50A-48A8-B2C9-F0D7F94B5544}" type="presParOf" srcId="{C72E075D-BD7B-4A7F-8389-3154B22E6A8B}" destId="{A08BB34F-5B7E-457A-8DD0-1BEE8F15BEDC}" srcOrd="1" destOrd="0" presId="urn:microsoft.com/office/officeart/2005/8/layout/venn2"/>
    <dgm:cxn modelId="{28DD2671-6D8D-4EAD-B24E-B363A073C31C}" type="presParOf" srcId="{7BEDF6C2-8EFE-4CC6-AD09-19D5B27F785A}" destId="{41805269-1CD5-44DD-AF7B-577BDB54DA46}" srcOrd="1" destOrd="0" presId="urn:microsoft.com/office/officeart/2005/8/layout/venn2"/>
    <dgm:cxn modelId="{010A1898-7109-4128-BFD3-9DD955A254CD}" type="presParOf" srcId="{41805269-1CD5-44DD-AF7B-577BDB54DA46}" destId="{23B5D410-846B-4B2E-A6D2-D63DF2D7A9A9}" srcOrd="0" destOrd="0" presId="urn:microsoft.com/office/officeart/2005/8/layout/venn2"/>
    <dgm:cxn modelId="{AFD12A7D-1E8C-4858-9563-DB38F7756A21}" type="presParOf" srcId="{41805269-1CD5-44DD-AF7B-577BDB54DA46}" destId="{287C3300-B601-4C76-A7C1-D331EDEB5393}" srcOrd="1" destOrd="0" presId="urn:microsoft.com/office/officeart/2005/8/layout/venn2"/>
    <dgm:cxn modelId="{B97D917F-9AC3-44C9-A0C1-53C234CBA251}" type="presParOf" srcId="{7BEDF6C2-8EFE-4CC6-AD09-19D5B27F785A}" destId="{9F8783C7-C818-45CC-BE49-AD2632B56121}" srcOrd="2" destOrd="0" presId="urn:microsoft.com/office/officeart/2005/8/layout/venn2"/>
    <dgm:cxn modelId="{BE4BB94B-E466-4977-8169-0DFFE36552F6}" type="presParOf" srcId="{9F8783C7-C818-45CC-BE49-AD2632B56121}" destId="{B743EBB0-D748-4BF2-856F-5DA25936382D}" srcOrd="0" destOrd="0" presId="urn:microsoft.com/office/officeart/2005/8/layout/venn2"/>
    <dgm:cxn modelId="{4AC2F9CA-7ED9-4A85-97F2-DD42351F02E3}" type="presParOf" srcId="{9F8783C7-C818-45CC-BE49-AD2632B56121}" destId="{977C9910-DF85-4A75-8990-EE2891ADCC11}" srcOrd="1" destOrd="0" presId="urn:microsoft.com/office/officeart/2005/8/layout/venn2"/>
    <dgm:cxn modelId="{D00A7B97-BB26-428A-83A9-13C4B87F9CC9}" type="presParOf" srcId="{7BEDF6C2-8EFE-4CC6-AD09-19D5B27F785A}" destId="{AC0402F1-A270-47F1-A20F-AE02C4799DC1}" srcOrd="3" destOrd="0" presId="urn:microsoft.com/office/officeart/2005/8/layout/venn2"/>
    <dgm:cxn modelId="{67C653E1-C662-4F85-B923-2561E7837ED9}" type="presParOf" srcId="{AC0402F1-A270-47F1-A20F-AE02C4799DC1}" destId="{9D64EB0A-6443-4BCF-8DA3-4F14F4B721A8}" srcOrd="0" destOrd="0" presId="urn:microsoft.com/office/officeart/2005/8/layout/venn2"/>
    <dgm:cxn modelId="{A977D302-2A53-44F6-A920-EC9D045B4945}" type="presParOf" srcId="{AC0402F1-A270-47F1-A20F-AE02C4799DC1}" destId="{C18BFB9F-2323-4637-8C4E-F85C303F2AE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8C4B3F-57E6-44B5-A8C1-BCA71DDC41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98A2A-5664-4E73-AB87-BBD677C68557}">
      <dgm:prSet phldrT="[Текст]" custT="1"/>
      <dgm:spPr/>
      <dgm:t>
        <a:bodyPr/>
        <a:lstStyle/>
        <a:p>
          <a:r>
            <a:rPr lang="ru-RU" sz="1800" dirty="0" smtClean="0"/>
            <a:t>1. Обеспечение объективности образовательных результатов </a:t>
          </a:r>
          <a:r>
            <a:rPr lang="ru-RU" sz="1800" b="1" dirty="0" smtClean="0"/>
            <a:t>ВПР</a:t>
          </a:r>
          <a:r>
            <a:rPr lang="ru-RU" sz="1800" dirty="0" smtClean="0"/>
            <a:t> </a:t>
          </a:r>
          <a:r>
            <a:rPr lang="ru-RU" sz="1800" dirty="0" smtClean="0"/>
            <a:t>в ОО</a:t>
          </a:r>
          <a:endParaRPr lang="ru-RU" sz="1800" dirty="0"/>
        </a:p>
      </dgm:t>
    </dgm:pt>
    <dgm:pt modelId="{C8520F31-A37F-43B9-BD93-FF53B2DD7BC1}" type="parTrans" cxnId="{8A7A133B-87BC-4B3E-B0BB-BFEF46AB1F8F}">
      <dgm:prSet/>
      <dgm:spPr/>
      <dgm:t>
        <a:bodyPr/>
        <a:lstStyle/>
        <a:p>
          <a:endParaRPr lang="ru-RU"/>
        </a:p>
      </dgm:t>
    </dgm:pt>
    <dgm:pt modelId="{EDA88ADF-1876-4C27-8537-D5D749738307}" type="sibTrans" cxnId="{8A7A133B-87BC-4B3E-B0BB-BFEF46AB1F8F}">
      <dgm:prSet/>
      <dgm:spPr/>
      <dgm:t>
        <a:bodyPr/>
        <a:lstStyle/>
        <a:p>
          <a:endParaRPr lang="ru-RU"/>
        </a:p>
      </dgm:t>
    </dgm:pt>
    <dgm:pt modelId="{EB811D37-EF2B-40E2-B8C4-A7FB16EDA237}">
      <dgm:prSet phldrT="[Текст]" custT="1"/>
      <dgm:spPr/>
      <dgm:t>
        <a:bodyPr/>
        <a:lstStyle/>
        <a:p>
          <a:r>
            <a:rPr lang="ru-RU" sz="1800" dirty="0" smtClean="0"/>
            <a:t>2. Выявление </a:t>
          </a:r>
          <a:r>
            <a:rPr lang="ru-RU" sz="1800" dirty="0" smtClean="0"/>
            <a:t>школ </a:t>
          </a:r>
          <a:r>
            <a:rPr lang="ru-RU" sz="1800" dirty="0" smtClean="0"/>
            <a:t>с необъективными результатами и </a:t>
          </a:r>
          <a:r>
            <a:rPr lang="ru-RU" sz="1800" b="1" dirty="0" smtClean="0"/>
            <a:t>профилактическая работа с выявленными </a:t>
          </a:r>
          <a:r>
            <a:rPr lang="ru-RU" sz="1800" b="1" dirty="0" smtClean="0"/>
            <a:t>школами</a:t>
          </a:r>
          <a:endParaRPr lang="ru-RU" sz="1800" b="1" dirty="0"/>
        </a:p>
      </dgm:t>
    </dgm:pt>
    <dgm:pt modelId="{EC2B164B-01E7-4FDE-BFF2-07F6FB5B4A59}" type="parTrans" cxnId="{42E8B083-32B8-440C-B927-CC682BEF53F3}">
      <dgm:prSet/>
      <dgm:spPr/>
      <dgm:t>
        <a:bodyPr/>
        <a:lstStyle/>
        <a:p>
          <a:endParaRPr lang="ru-RU"/>
        </a:p>
      </dgm:t>
    </dgm:pt>
    <dgm:pt modelId="{571FF59D-82C9-4538-A434-F2642884AF0B}" type="sibTrans" cxnId="{42E8B083-32B8-440C-B927-CC682BEF53F3}">
      <dgm:prSet/>
      <dgm:spPr/>
      <dgm:t>
        <a:bodyPr/>
        <a:lstStyle/>
        <a:p>
          <a:endParaRPr lang="ru-RU"/>
        </a:p>
      </dgm:t>
    </dgm:pt>
    <dgm:pt modelId="{11DBDA07-2EB1-4EB2-967D-1B81A8FBDB05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3. Формирование у участников образовательных отношений позитивного отношения к объективной оценке образовательных результатов</a:t>
          </a:r>
          <a:endParaRPr lang="ru-RU" sz="1800" dirty="0">
            <a:solidFill>
              <a:srgbClr val="FFFF00"/>
            </a:solidFill>
          </a:endParaRPr>
        </a:p>
      </dgm:t>
    </dgm:pt>
    <dgm:pt modelId="{8AE9B7CE-2293-419E-AA5F-64D7C1972D7D}" type="parTrans" cxnId="{1D98EE77-A3C3-4E94-805B-1C8E5ADEBF74}">
      <dgm:prSet/>
      <dgm:spPr/>
      <dgm:t>
        <a:bodyPr/>
        <a:lstStyle/>
        <a:p>
          <a:endParaRPr lang="ru-RU"/>
        </a:p>
      </dgm:t>
    </dgm:pt>
    <dgm:pt modelId="{F895B1C5-7837-40D8-B90E-EBFC2EC7143B}" type="sibTrans" cxnId="{1D98EE77-A3C3-4E94-805B-1C8E5ADEBF74}">
      <dgm:prSet/>
      <dgm:spPr/>
      <dgm:t>
        <a:bodyPr/>
        <a:lstStyle/>
        <a:p>
          <a:endParaRPr lang="ru-RU"/>
        </a:p>
      </dgm:t>
    </dgm:pt>
    <dgm:pt modelId="{E3AAF20D-4094-48E4-BBDD-1E517635AE74}" type="pres">
      <dgm:prSet presAssocID="{128C4B3F-57E6-44B5-A8C1-BCA71DDC41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C1F93-1C71-4D4E-B12C-6FA1CD4DFC8F}" type="pres">
      <dgm:prSet presAssocID="{21C98A2A-5664-4E73-AB87-BBD677C68557}" presName="parentLin" presStyleCnt="0"/>
      <dgm:spPr/>
    </dgm:pt>
    <dgm:pt modelId="{8E47DC3A-5780-4B13-9490-04DC23E80B53}" type="pres">
      <dgm:prSet presAssocID="{21C98A2A-5664-4E73-AB87-BBD677C685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F5ED1E-3311-4112-B5D3-D48ED25BC3EE}" type="pres">
      <dgm:prSet presAssocID="{21C98A2A-5664-4E73-AB87-BBD677C68557}" presName="parentText" presStyleLbl="node1" presStyleIdx="0" presStyleCnt="3" custScaleX="122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8CF7B-5396-45B0-8550-A2CF29B0C1C9}" type="pres">
      <dgm:prSet presAssocID="{21C98A2A-5664-4E73-AB87-BBD677C68557}" presName="negativeSpace" presStyleCnt="0"/>
      <dgm:spPr/>
    </dgm:pt>
    <dgm:pt modelId="{A9D34CD8-EC9B-45A6-A780-EAED916D1B72}" type="pres">
      <dgm:prSet presAssocID="{21C98A2A-5664-4E73-AB87-BBD677C68557}" presName="childText" presStyleLbl="conFgAcc1" presStyleIdx="0" presStyleCnt="3">
        <dgm:presLayoutVars>
          <dgm:bulletEnabled val="1"/>
        </dgm:presLayoutVars>
      </dgm:prSet>
      <dgm:spPr/>
    </dgm:pt>
    <dgm:pt modelId="{6FD9A033-6915-48D9-B62D-6BDDBBAE2025}" type="pres">
      <dgm:prSet presAssocID="{EDA88ADF-1876-4C27-8537-D5D749738307}" presName="spaceBetweenRectangles" presStyleCnt="0"/>
      <dgm:spPr/>
    </dgm:pt>
    <dgm:pt modelId="{1140072F-06CA-4126-B44D-020C23A9F527}" type="pres">
      <dgm:prSet presAssocID="{EB811D37-EF2B-40E2-B8C4-A7FB16EDA237}" presName="parentLin" presStyleCnt="0"/>
      <dgm:spPr/>
    </dgm:pt>
    <dgm:pt modelId="{09303C20-7980-4717-BA8D-9A1400EEBBF6}" type="pres">
      <dgm:prSet presAssocID="{EB811D37-EF2B-40E2-B8C4-A7FB16EDA2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B6CFA4-524F-4E9B-9B33-30DD00133C58}" type="pres">
      <dgm:prSet presAssocID="{EB811D37-EF2B-40E2-B8C4-A7FB16EDA237}" presName="parentText" presStyleLbl="node1" presStyleIdx="1" presStyleCnt="3" custScaleX="122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DF105-D9A1-4E63-AE6F-FE5C929FC330}" type="pres">
      <dgm:prSet presAssocID="{EB811D37-EF2B-40E2-B8C4-A7FB16EDA237}" presName="negativeSpace" presStyleCnt="0"/>
      <dgm:spPr/>
    </dgm:pt>
    <dgm:pt modelId="{10D4DCAE-BD44-4A59-ABD4-E507B5374367}" type="pres">
      <dgm:prSet presAssocID="{EB811D37-EF2B-40E2-B8C4-A7FB16EDA237}" presName="childText" presStyleLbl="conFgAcc1" presStyleIdx="1" presStyleCnt="3">
        <dgm:presLayoutVars>
          <dgm:bulletEnabled val="1"/>
        </dgm:presLayoutVars>
      </dgm:prSet>
      <dgm:spPr/>
    </dgm:pt>
    <dgm:pt modelId="{B89E4063-839D-4B60-BD3B-643BD75A2B31}" type="pres">
      <dgm:prSet presAssocID="{571FF59D-82C9-4538-A434-F2642884AF0B}" presName="spaceBetweenRectangles" presStyleCnt="0"/>
      <dgm:spPr/>
    </dgm:pt>
    <dgm:pt modelId="{861EEEB4-313B-4A13-A122-52F10B906FF7}" type="pres">
      <dgm:prSet presAssocID="{11DBDA07-2EB1-4EB2-967D-1B81A8FBDB05}" presName="parentLin" presStyleCnt="0"/>
      <dgm:spPr/>
    </dgm:pt>
    <dgm:pt modelId="{0F6E2520-C2C1-411C-8A12-A4B7A6F63663}" type="pres">
      <dgm:prSet presAssocID="{11DBDA07-2EB1-4EB2-967D-1B81A8FBDB0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65DF740-FF6D-4EDE-96EA-89932BC77145}" type="pres">
      <dgm:prSet presAssocID="{11DBDA07-2EB1-4EB2-967D-1B81A8FBDB05}" presName="parentText" presStyleLbl="node1" presStyleIdx="2" presStyleCnt="3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68B5F-477A-4CE9-AAD7-F8A30E61157C}" type="pres">
      <dgm:prSet presAssocID="{11DBDA07-2EB1-4EB2-967D-1B81A8FBDB05}" presName="negativeSpace" presStyleCnt="0"/>
      <dgm:spPr/>
    </dgm:pt>
    <dgm:pt modelId="{DD8E731F-2D84-46FC-BE26-D5CC149852E4}" type="pres">
      <dgm:prSet presAssocID="{11DBDA07-2EB1-4EB2-967D-1B81A8FBDB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A1CAF2-E964-47A8-8122-B4654F0CAFF9}" type="presOf" srcId="{EB811D37-EF2B-40E2-B8C4-A7FB16EDA237}" destId="{09303C20-7980-4717-BA8D-9A1400EEBBF6}" srcOrd="0" destOrd="0" presId="urn:microsoft.com/office/officeart/2005/8/layout/list1"/>
    <dgm:cxn modelId="{769A2DB2-24C3-46A5-A574-6344A1E45C58}" type="presOf" srcId="{11DBDA07-2EB1-4EB2-967D-1B81A8FBDB05}" destId="{0F6E2520-C2C1-411C-8A12-A4B7A6F63663}" srcOrd="0" destOrd="0" presId="urn:microsoft.com/office/officeart/2005/8/layout/list1"/>
    <dgm:cxn modelId="{8A7A133B-87BC-4B3E-B0BB-BFEF46AB1F8F}" srcId="{128C4B3F-57E6-44B5-A8C1-BCA71DDC4198}" destId="{21C98A2A-5664-4E73-AB87-BBD677C68557}" srcOrd="0" destOrd="0" parTransId="{C8520F31-A37F-43B9-BD93-FF53B2DD7BC1}" sibTransId="{EDA88ADF-1876-4C27-8537-D5D749738307}"/>
    <dgm:cxn modelId="{1D98EE77-A3C3-4E94-805B-1C8E5ADEBF74}" srcId="{128C4B3F-57E6-44B5-A8C1-BCA71DDC4198}" destId="{11DBDA07-2EB1-4EB2-967D-1B81A8FBDB05}" srcOrd="2" destOrd="0" parTransId="{8AE9B7CE-2293-419E-AA5F-64D7C1972D7D}" sibTransId="{F895B1C5-7837-40D8-B90E-EBFC2EC7143B}"/>
    <dgm:cxn modelId="{42E8B083-32B8-440C-B927-CC682BEF53F3}" srcId="{128C4B3F-57E6-44B5-A8C1-BCA71DDC4198}" destId="{EB811D37-EF2B-40E2-B8C4-A7FB16EDA237}" srcOrd="1" destOrd="0" parTransId="{EC2B164B-01E7-4FDE-BFF2-07F6FB5B4A59}" sibTransId="{571FF59D-82C9-4538-A434-F2642884AF0B}"/>
    <dgm:cxn modelId="{7ED2CFC2-4EBC-436F-B5BE-A330A934539F}" type="presOf" srcId="{21C98A2A-5664-4E73-AB87-BBD677C68557}" destId="{8E47DC3A-5780-4B13-9490-04DC23E80B53}" srcOrd="0" destOrd="0" presId="urn:microsoft.com/office/officeart/2005/8/layout/list1"/>
    <dgm:cxn modelId="{89E0018A-CF96-46E2-B93B-F7DBE3CD1AC0}" type="presOf" srcId="{128C4B3F-57E6-44B5-A8C1-BCA71DDC4198}" destId="{E3AAF20D-4094-48E4-BBDD-1E517635AE74}" srcOrd="0" destOrd="0" presId="urn:microsoft.com/office/officeart/2005/8/layout/list1"/>
    <dgm:cxn modelId="{EB9A8E8F-9E70-4138-925A-40781ECA4450}" type="presOf" srcId="{21C98A2A-5664-4E73-AB87-BBD677C68557}" destId="{01F5ED1E-3311-4112-B5D3-D48ED25BC3EE}" srcOrd="1" destOrd="0" presId="urn:microsoft.com/office/officeart/2005/8/layout/list1"/>
    <dgm:cxn modelId="{59268086-3E40-4586-818A-882E367B6DB5}" type="presOf" srcId="{11DBDA07-2EB1-4EB2-967D-1B81A8FBDB05}" destId="{565DF740-FF6D-4EDE-96EA-89932BC77145}" srcOrd="1" destOrd="0" presId="urn:microsoft.com/office/officeart/2005/8/layout/list1"/>
    <dgm:cxn modelId="{EE4FA3BB-5738-4BD5-A60C-5DFEC210F31C}" type="presOf" srcId="{EB811D37-EF2B-40E2-B8C4-A7FB16EDA237}" destId="{ABB6CFA4-524F-4E9B-9B33-30DD00133C58}" srcOrd="1" destOrd="0" presId="urn:microsoft.com/office/officeart/2005/8/layout/list1"/>
    <dgm:cxn modelId="{68C02838-0752-4001-AEF2-577FF0B46C13}" type="presParOf" srcId="{E3AAF20D-4094-48E4-BBDD-1E517635AE74}" destId="{69BC1F93-1C71-4D4E-B12C-6FA1CD4DFC8F}" srcOrd="0" destOrd="0" presId="urn:microsoft.com/office/officeart/2005/8/layout/list1"/>
    <dgm:cxn modelId="{19D92623-B5E3-4980-A370-7FFC22F4A44D}" type="presParOf" srcId="{69BC1F93-1C71-4D4E-B12C-6FA1CD4DFC8F}" destId="{8E47DC3A-5780-4B13-9490-04DC23E80B53}" srcOrd="0" destOrd="0" presId="urn:microsoft.com/office/officeart/2005/8/layout/list1"/>
    <dgm:cxn modelId="{35486203-C87A-420B-B92A-FD23E9ED4015}" type="presParOf" srcId="{69BC1F93-1C71-4D4E-B12C-6FA1CD4DFC8F}" destId="{01F5ED1E-3311-4112-B5D3-D48ED25BC3EE}" srcOrd="1" destOrd="0" presId="urn:microsoft.com/office/officeart/2005/8/layout/list1"/>
    <dgm:cxn modelId="{79B2ADC7-B1B9-45EF-ABC9-7413ABA2FCAB}" type="presParOf" srcId="{E3AAF20D-4094-48E4-BBDD-1E517635AE74}" destId="{5618CF7B-5396-45B0-8550-A2CF29B0C1C9}" srcOrd="1" destOrd="0" presId="urn:microsoft.com/office/officeart/2005/8/layout/list1"/>
    <dgm:cxn modelId="{8E89F578-A60E-49D0-97BE-6779CF05C908}" type="presParOf" srcId="{E3AAF20D-4094-48E4-BBDD-1E517635AE74}" destId="{A9D34CD8-EC9B-45A6-A780-EAED916D1B72}" srcOrd="2" destOrd="0" presId="urn:microsoft.com/office/officeart/2005/8/layout/list1"/>
    <dgm:cxn modelId="{A245042B-CDCD-46F0-8302-7E291758DA1B}" type="presParOf" srcId="{E3AAF20D-4094-48E4-BBDD-1E517635AE74}" destId="{6FD9A033-6915-48D9-B62D-6BDDBBAE2025}" srcOrd="3" destOrd="0" presId="urn:microsoft.com/office/officeart/2005/8/layout/list1"/>
    <dgm:cxn modelId="{A551FE02-CC71-49A1-9FA5-05D74F926AD2}" type="presParOf" srcId="{E3AAF20D-4094-48E4-BBDD-1E517635AE74}" destId="{1140072F-06CA-4126-B44D-020C23A9F527}" srcOrd="4" destOrd="0" presId="urn:microsoft.com/office/officeart/2005/8/layout/list1"/>
    <dgm:cxn modelId="{C927FD5D-B2CD-407D-9358-0C8C42D0A119}" type="presParOf" srcId="{1140072F-06CA-4126-B44D-020C23A9F527}" destId="{09303C20-7980-4717-BA8D-9A1400EEBBF6}" srcOrd="0" destOrd="0" presId="urn:microsoft.com/office/officeart/2005/8/layout/list1"/>
    <dgm:cxn modelId="{17F26B97-F9F9-4C13-9057-9B4B40DEA8CD}" type="presParOf" srcId="{1140072F-06CA-4126-B44D-020C23A9F527}" destId="{ABB6CFA4-524F-4E9B-9B33-30DD00133C58}" srcOrd="1" destOrd="0" presId="urn:microsoft.com/office/officeart/2005/8/layout/list1"/>
    <dgm:cxn modelId="{3D0086C1-ED53-4A57-A372-0D7E0DED03A1}" type="presParOf" srcId="{E3AAF20D-4094-48E4-BBDD-1E517635AE74}" destId="{AE5DF105-D9A1-4E63-AE6F-FE5C929FC330}" srcOrd="5" destOrd="0" presId="urn:microsoft.com/office/officeart/2005/8/layout/list1"/>
    <dgm:cxn modelId="{4512FE62-3250-47C3-A87D-F5B64771EF30}" type="presParOf" srcId="{E3AAF20D-4094-48E4-BBDD-1E517635AE74}" destId="{10D4DCAE-BD44-4A59-ABD4-E507B5374367}" srcOrd="6" destOrd="0" presId="urn:microsoft.com/office/officeart/2005/8/layout/list1"/>
    <dgm:cxn modelId="{99EF3BDD-20FC-4BD5-9433-C6C2DD4CC061}" type="presParOf" srcId="{E3AAF20D-4094-48E4-BBDD-1E517635AE74}" destId="{B89E4063-839D-4B60-BD3B-643BD75A2B31}" srcOrd="7" destOrd="0" presId="urn:microsoft.com/office/officeart/2005/8/layout/list1"/>
    <dgm:cxn modelId="{21C47EDE-A7AA-4D5A-BF1F-D8B74C43B8A8}" type="presParOf" srcId="{E3AAF20D-4094-48E4-BBDD-1E517635AE74}" destId="{861EEEB4-313B-4A13-A122-52F10B906FF7}" srcOrd="8" destOrd="0" presId="urn:microsoft.com/office/officeart/2005/8/layout/list1"/>
    <dgm:cxn modelId="{15694C00-224A-4DC1-A7F5-DA45DF2C7F7A}" type="presParOf" srcId="{861EEEB4-313B-4A13-A122-52F10B906FF7}" destId="{0F6E2520-C2C1-411C-8A12-A4B7A6F63663}" srcOrd="0" destOrd="0" presId="urn:microsoft.com/office/officeart/2005/8/layout/list1"/>
    <dgm:cxn modelId="{D1A5EAD6-FC4D-4703-A424-EF7DD59C0A24}" type="presParOf" srcId="{861EEEB4-313B-4A13-A122-52F10B906FF7}" destId="{565DF740-FF6D-4EDE-96EA-89932BC77145}" srcOrd="1" destOrd="0" presId="urn:microsoft.com/office/officeart/2005/8/layout/list1"/>
    <dgm:cxn modelId="{7D12764E-6012-4861-913B-9720701D6CD5}" type="presParOf" srcId="{E3AAF20D-4094-48E4-BBDD-1E517635AE74}" destId="{57068B5F-477A-4CE9-AAD7-F8A30E61157C}" srcOrd="9" destOrd="0" presId="urn:microsoft.com/office/officeart/2005/8/layout/list1"/>
    <dgm:cxn modelId="{7C5DB125-56B3-4956-B264-442EC5F9B63C}" type="presParOf" srcId="{E3AAF20D-4094-48E4-BBDD-1E517635AE74}" destId="{DD8E731F-2D84-46FC-BE26-D5CC149852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4C9EBC-167E-48CB-BF67-416646093C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2EA50C-F9E7-495A-8CE6-A81B4080213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Наличие описания оценочной процедуры, закрепляющего </a:t>
          </a:r>
          <a:r>
            <a:rPr lang="ru-RU" dirty="0" smtClean="0"/>
            <a:t>ее соответствие </a:t>
          </a:r>
          <a:r>
            <a:rPr lang="ru-RU" dirty="0" smtClean="0">
              <a:solidFill>
                <a:srgbClr val="FFFF00"/>
              </a:solidFill>
            </a:rPr>
            <a:t>принципам объективности</a:t>
          </a:r>
          <a:endParaRPr lang="ru-RU" dirty="0">
            <a:solidFill>
              <a:srgbClr val="FFFF00"/>
            </a:solidFill>
          </a:endParaRPr>
        </a:p>
      </dgm:t>
    </dgm:pt>
    <dgm:pt modelId="{2B67A787-E3A3-4F60-A543-54284FF93AFA}" type="parTrans" cxnId="{B6012E1F-D0B1-443A-831B-C7E82931BFFA}">
      <dgm:prSet/>
      <dgm:spPr/>
      <dgm:t>
        <a:bodyPr/>
        <a:lstStyle/>
        <a:p>
          <a:endParaRPr lang="ru-RU"/>
        </a:p>
      </dgm:t>
    </dgm:pt>
    <dgm:pt modelId="{4E0B6C21-8AD3-4465-89B2-6C23C51535EF}" type="sibTrans" cxnId="{B6012E1F-D0B1-443A-831B-C7E82931BFFA}">
      <dgm:prSet/>
      <dgm:spPr/>
      <dgm:t>
        <a:bodyPr/>
        <a:lstStyle/>
        <a:p>
          <a:endParaRPr lang="ru-RU"/>
        </a:p>
      </dgm:t>
    </dgm:pt>
    <dgm:pt modelId="{1B9FB6C0-6465-463A-8497-65DD5F267EEA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КИМ, квалифицированные </a:t>
          </a: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специалисты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8BC489E2-20D8-49F8-816C-CC160CEEDF6A}" type="parTrans" cxnId="{F154934C-A74A-4735-B28D-192A30B0D336}">
      <dgm:prSet/>
      <dgm:spPr/>
      <dgm:t>
        <a:bodyPr/>
        <a:lstStyle/>
        <a:p>
          <a:endParaRPr lang="ru-RU"/>
        </a:p>
      </dgm:t>
    </dgm:pt>
    <dgm:pt modelId="{EB8558C3-3E72-40EE-AF01-F0E557788D48}" type="sibTrans" cxnId="{F154934C-A74A-4735-B28D-192A30B0D336}">
      <dgm:prSet/>
      <dgm:spPr/>
      <dgm:t>
        <a:bodyPr/>
        <a:lstStyle/>
        <a:p>
          <a:endParaRPr lang="ru-RU"/>
        </a:p>
      </dgm:t>
    </dgm:pt>
    <dgm:pt modelId="{77960F02-05CA-449B-826C-ED7DF49EE7D1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Организация на региональном и/или муниципальном уровнях </a:t>
          </a:r>
          <a:r>
            <a:rPr lang="ru-RU" dirty="0" smtClean="0">
              <a:solidFill>
                <a:srgbClr val="FFFF00"/>
              </a:solidFill>
            </a:rPr>
            <a:t>контроля соблюдения всех положений и регламентов</a:t>
          </a:r>
          <a:r>
            <a:rPr lang="ru-RU" dirty="0" smtClean="0"/>
            <a:t>, приведенных в описании оценочной процедуры</a:t>
          </a:r>
          <a:endParaRPr lang="ru-RU" dirty="0"/>
        </a:p>
      </dgm:t>
    </dgm:pt>
    <dgm:pt modelId="{B4093182-04D9-479E-9019-1B410EC898F7}" type="parTrans" cxnId="{9DE5434F-2099-4B90-BAC4-6F163A6ABFC1}">
      <dgm:prSet/>
      <dgm:spPr/>
      <dgm:t>
        <a:bodyPr/>
        <a:lstStyle/>
        <a:p>
          <a:endParaRPr lang="ru-RU"/>
        </a:p>
      </dgm:t>
    </dgm:pt>
    <dgm:pt modelId="{91D801B8-5EBE-49E0-A097-A5FEE3C929CD}" type="sibTrans" cxnId="{9DE5434F-2099-4B90-BAC4-6F163A6ABFC1}">
      <dgm:prSet/>
      <dgm:spPr/>
      <dgm:t>
        <a:bodyPr/>
        <a:lstStyle/>
        <a:p>
          <a:endParaRPr lang="ru-RU"/>
        </a:p>
      </dgm:t>
    </dgm:pt>
    <dgm:pt modelId="{DBC76896-8AE2-4E3B-B168-8005A338024F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Независимые наблюдатели, выезд сотрудников МОУО и ОИВ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13347562-88E4-4FEB-B82B-E102EC0B3711}" type="parTrans" cxnId="{5969E63C-E010-4687-B71D-89BDCFB77333}">
      <dgm:prSet/>
      <dgm:spPr/>
      <dgm:t>
        <a:bodyPr/>
        <a:lstStyle/>
        <a:p>
          <a:endParaRPr lang="ru-RU"/>
        </a:p>
      </dgm:t>
    </dgm:pt>
    <dgm:pt modelId="{D5DB2BB4-47F7-4CE9-89B2-FBF2D08F71C9}" type="sibTrans" cxnId="{5969E63C-E010-4687-B71D-89BDCFB77333}">
      <dgm:prSet/>
      <dgm:spPr/>
      <dgm:t>
        <a:bodyPr/>
        <a:lstStyle/>
        <a:p>
          <a:endParaRPr lang="ru-RU"/>
        </a:p>
      </dgm:t>
    </dgm:pt>
    <dgm:pt modelId="{2A65EF89-6B0F-4ECB-AB01-1AEEA3893D69}">
      <dgm:prSet/>
      <dgm:spPr/>
      <dgm:t>
        <a:bodyPr/>
        <a:lstStyle/>
        <a:p>
          <a:r>
            <a:rPr lang="ru-RU" dirty="0" smtClean="0"/>
            <a:t>Условие </a:t>
          </a:r>
          <a:r>
            <a:rPr lang="ru-RU" dirty="0" smtClean="0">
              <a:solidFill>
                <a:srgbClr val="FFFF00"/>
              </a:solidFill>
            </a:rPr>
            <a:t>отсутствия конфликта интересов </a:t>
          </a:r>
          <a:endParaRPr lang="ru-RU" dirty="0">
            <a:solidFill>
              <a:srgbClr val="FFFF00"/>
            </a:solidFill>
          </a:endParaRPr>
        </a:p>
      </dgm:t>
    </dgm:pt>
    <dgm:pt modelId="{6954B9C1-F4C9-40ED-B7FD-E79D4A2AD111}" type="parTrans" cxnId="{511E6527-8AF4-419D-A0F3-CD14E847D555}">
      <dgm:prSet/>
      <dgm:spPr/>
      <dgm:t>
        <a:bodyPr/>
        <a:lstStyle/>
        <a:p>
          <a:endParaRPr lang="ru-RU"/>
        </a:p>
      </dgm:t>
    </dgm:pt>
    <dgm:pt modelId="{7F30F7BA-4596-49AC-B876-FA97A684AD69}" type="sibTrans" cxnId="{511E6527-8AF4-419D-A0F3-CD14E847D555}">
      <dgm:prSet/>
      <dgm:spPr/>
      <dgm:t>
        <a:bodyPr/>
        <a:lstStyle/>
        <a:p>
          <a:endParaRPr lang="ru-RU"/>
        </a:p>
      </dgm:t>
    </dgm:pt>
    <dgm:pt modelId="{123D63AB-D1DD-4D7F-B7F4-D24DD9B24701}">
      <dgm:prSet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Кто наблюдатели? Кто эксперты? Какие стандартизированные критерии?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4EFACFEE-ADD0-413D-81A3-16DEF4F760CE}" type="parTrans" cxnId="{90366A1C-76DD-40CD-89E4-8E0E8C9E82D7}">
      <dgm:prSet/>
      <dgm:spPr/>
      <dgm:t>
        <a:bodyPr/>
        <a:lstStyle/>
        <a:p>
          <a:endParaRPr lang="ru-RU"/>
        </a:p>
      </dgm:t>
    </dgm:pt>
    <dgm:pt modelId="{799DE53E-DDE2-416E-A76A-58643DCD65C4}" type="sibTrans" cxnId="{90366A1C-76DD-40CD-89E4-8E0E8C9E82D7}">
      <dgm:prSet/>
      <dgm:spPr/>
      <dgm:t>
        <a:bodyPr/>
        <a:lstStyle/>
        <a:p>
          <a:endParaRPr lang="ru-RU"/>
        </a:p>
      </dgm:t>
    </dgm:pt>
    <dgm:pt modelId="{82F02325-C715-45A3-8605-DC272EEC443D}" type="pres">
      <dgm:prSet presAssocID="{7B4C9EBC-167E-48CB-BF67-416646093C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A3D4B7-6A39-4769-A28F-0CCEE245B07C}" type="pres">
      <dgm:prSet presAssocID="{DF2EA50C-F9E7-495A-8CE6-A81B408021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726F2-0730-4F92-BCFD-BF76F848F08A}" type="pres">
      <dgm:prSet presAssocID="{DF2EA50C-F9E7-495A-8CE6-A81B408021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3C56E-0F58-42F1-8331-ACA1A3409A2F}" type="pres">
      <dgm:prSet presAssocID="{77960F02-05CA-449B-826C-ED7DF49EE7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8A4AC-5984-479B-A340-45C002843C51}" type="pres">
      <dgm:prSet presAssocID="{77960F02-05CA-449B-826C-ED7DF49EE7D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8C761-B937-44E4-888C-5CC6A6CF33C0}" type="pres">
      <dgm:prSet presAssocID="{2A65EF89-6B0F-4ECB-AB01-1AEEA3893D69}" presName="parentText" presStyleLbl="node1" presStyleIdx="2" presStyleCnt="3" custScaleY="72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90CE-1F93-496B-ABFB-37A2A732E04F}" type="pres">
      <dgm:prSet presAssocID="{2A65EF89-6B0F-4ECB-AB01-1AEEA3893D6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4D4D7-8525-4E1C-A67F-46B775F5F03F}" type="presOf" srcId="{DF2EA50C-F9E7-495A-8CE6-A81B40802136}" destId="{06A3D4B7-6A39-4769-A28F-0CCEE245B07C}" srcOrd="0" destOrd="0" presId="urn:microsoft.com/office/officeart/2005/8/layout/vList2"/>
    <dgm:cxn modelId="{4B5B2407-D236-44ED-BFA2-DFED9CAD5AE2}" type="presOf" srcId="{1B9FB6C0-6465-463A-8497-65DD5F267EEA}" destId="{D29726F2-0730-4F92-BCFD-BF76F848F08A}" srcOrd="0" destOrd="0" presId="urn:microsoft.com/office/officeart/2005/8/layout/vList2"/>
    <dgm:cxn modelId="{5969E63C-E010-4687-B71D-89BDCFB77333}" srcId="{77960F02-05CA-449B-826C-ED7DF49EE7D1}" destId="{DBC76896-8AE2-4E3B-B168-8005A338024F}" srcOrd="0" destOrd="0" parTransId="{13347562-88E4-4FEB-B82B-E102EC0B3711}" sibTransId="{D5DB2BB4-47F7-4CE9-89B2-FBF2D08F71C9}"/>
    <dgm:cxn modelId="{B6012E1F-D0B1-443A-831B-C7E82931BFFA}" srcId="{7B4C9EBC-167E-48CB-BF67-416646093CE3}" destId="{DF2EA50C-F9E7-495A-8CE6-A81B40802136}" srcOrd="0" destOrd="0" parTransId="{2B67A787-E3A3-4F60-A543-54284FF93AFA}" sibTransId="{4E0B6C21-8AD3-4465-89B2-6C23C51535EF}"/>
    <dgm:cxn modelId="{577BBF64-750E-4FB1-989B-A6C36299FB50}" type="presOf" srcId="{2A65EF89-6B0F-4ECB-AB01-1AEEA3893D69}" destId="{33D8C761-B937-44E4-888C-5CC6A6CF33C0}" srcOrd="0" destOrd="0" presId="urn:microsoft.com/office/officeart/2005/8/layout/vList2"/>
    <dgm:cxn modelId="{90366A1C-76DD-40CD-89E4-8E0E8C9E82D7}" srcId="{2A65EF89-6B0F-4ECB-AB01-1AEEA3893D69}" destId="{123D63AB-D1DD-4D7F-B7F4-D24DD9B24701}" srcOrd="0" destOrd="0" parTransId="{4EFACFEE-ADD0-413D-81A3-16DEF4F760CE}" sibTransId="{799DE53E-DDE2-416E-A76A-58643DCD65C4}"/>
    <dgm:cxn modelId="{5236F0AB-90CB-46DD-B513-AD1A30C6B4DC}" type="presOf" srcId="{7B4C9EBC-167E-48CB-BF67-416646093CE3}" destId="{82F02325-C715-45A3-8605-DC272EEC443D}" srcOrd="0" destOrd="0" presId="urn:microsoft.com/office/officeart/2005/8/layout/vList2"/>
    <dgm:cxn modelId="{511E6527-8AF4-419D-A0F3-CD14E847D555}" srcId="{7B4C9EBC-167E-48CB-BF67-416646093CE3}" destId="{2A65EF89-6B0F-4ECB-AB01-1AEEA3893D69}" srcOrd="2" destOrd="0" parTransId="{6954B9C1-F4C9-40ED-B7FD-E79D4A2AD111}" sibTransId="{7F30F7BA-4596-49AC-B876-FA97A684AD69}"/>
    <dgm:cxn modelId="{4A8C3ACD-04DC-4DE9-853B-77C932A19804}" type="presOf" srcId="{DBC76896-8AE2-4E3B-B168-8005A338024F}" destId="{EDD8A4AC-5984-479B-A340-45C002843C51}" srcOrd="0" destOrd="0" presId="urn:microsoft.com/office/officeart/2005/8/layout/vList2"/>
    <dgm:cxn modelId="{9DE5434F-2099-4B90-BAC4-6F163A6ABFC1}" srcId="{7B4C9EBC-167E-48CB-BF67-416646093CE3}" destId="{77960F02-05CA-449B-826C-ED7DF49EE7D1}" srcOrd="1" destOrd="0" parTransId="{B4093182-04D9-479E-9019-1B410EC898F7}" sibTransId="{91D801B8-5EBE-49E0-A097-A5FEE3C929CD}"/>
    <dgm:cxn modelId="{F154934C-A74A-4735-B28D-192A30B0D336}" srcId="{DF2EA50C-F9E7-495A-8CE6-A81B40802136}" destId="{1B9FB6C0-6465-463A-8497-65DD5F267EEA}" srcOrd="0" destOrd="0" parTransId="{8BC489E2-20D8-49F8-816C-CC160CEEDF6A}" sibTransId="{EB8558C3-3E72-40EE-AF01-F0E557788D48}"/>
    <dgm:cxn modelId="{5F73F3EE-C79D-44ED-BA5E-FDEDFAA4446F}" type="presOf" srcId="{77960F02-05CA-449B-826C-ED7DF49EE7D1}" destId="{9193C56E-0F58-42F1-8331-ACA1A3409A2F}" srcOrd="0" destOrd="0" presId="urn:microsoft.com/office/officeart/2005/8/layout/vList2"/>
    <dgm:cxn modelId="{C9C8EE1C-0785-4124-A585-8070B8F57D85}" type="presOf" srcId="{123D63AB-D1DD-4D7F-B7F4-D24DD9B24701}" destId="{EAA190CE-1F93-496B-ABFB-37A2A732E04F}" srcOrd="0" destOrd="0" presId="urn:microsoft.com/office/officeart/2005/8/layout/vList2"/>
    <dgm:cxn modelId="{24DAD592-693A-45FC-8D6C-085367BD9488}" type="presParOf" srcId="{82F02325-C715-45A3-8605-DC272EEC443D}" destId="{06A3D4B7-6A39-4769-A28F-0CCEE245B07C}" srcOrd="0" destOrd="0" presId="urn:microsoft.com/office/officeart/2005/8/layout/vList2"/>
    <dgm:cxn modelId="{835FBA16-6950-4514-AED7-F6F461706157}" type="presParOf" srcId="{82F02325-C715-45A3-8605-DC272EEC443D}" destId="{D29726F2-0730-4F92-BCFD-BF76F848F08A}" srcOrd="1" destOrd="0" presId="urn:microsoft.com/office/officeart/2005/8/layout/vList2"/>
    <dgm:cxn modelId="{AEDD5294-DAF3-4E16-A69E-DB2C915130C2}" type="presParOf" srcId="{82F02325-C715-45A3-8605-DC272EEC443D}" destId="{9193C56E-0F58-42F1-8331-ACA1A3409A2F}" srcOrd="2" destOrd="0" presId="urn:microsoft.com/office/officeart/2005/8/layout/vList2"/>
    <dgm:cxn modelId="{299FFC86-4A9A-4FD4-914C-0BBF8ADCE7BB}" type="presParOf" srcId="{82F02325-C715-45A3-8605-DC272EEC443D}" destId="{EDD8A4AC-5984-479B-A340-45C002843C51}" srcOrd="3" destOrd="0" presId="urn:microsoft.com/office/officeart/2005/8/layout/vList2"/>
    <dgm:cxn modelId="{B8AC8731-D5B3-46CC-BAE8-82334ED25D41}" type="presParOf" srcId="{82F02325-C715-45A3-8605-DC272EEC443D}" destId="{33D8C761-B937-44E4-888C-5CC6A6CF33C0}" srcOrd="4" destOrd="0" presId="urn:microsoft.com/office/officeart/2005/8/layout/vList2"/>
    <dgm:cxn modelId="{ED9F497B-7564-4491-81CC-42093C061DD5}" type="presParOf" srcId="{82F02325-C715-45A3-8605-DC272EEC443D}" destId="{EAA190CE-1F93-496B-ABFB-37A2A732E04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083C08-23FC-4FB8-B821-0CFFEF59CD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DA221-2D80-4CA9-98BB-5819C36A93FA}">
      <dgm:prSet phldrT="[Текст]"/>
      <dgm:spPr/>
      <dgm:t>
        <a:bodyPr/>
        <a:lstStyle/>
        <a:p>
          <a:r>
            <a:rPr lang="ru-RU" dirty="0" smtClean="0"/>
            <a:t>Реализовывать в приоритетном порядке программы помощи:</a:t>
          </a:r>
          <a:endParaRPr lang="ru-RU" dirty="0"/>
        </a:p>
      </dgm:t>
    </dgm:pt>
    <dgm:pt modelId="{E5292D17-E335-4731-8C8C-7D9C21D39A66}" type="parTrans" cxnId="{7B12534E-A2E9-4CAB-B797-014C87252045}">
      <dgm:prSet/>
      <dgm:spPr/>
      <dgm:t>
        <a:bodyPr/>
        <a:lstStyle/>
        <a:p>
          <a:endParaRPr lang="ru-RU"/>
        </a:p>
      </dgm:t>
    </dgm:pt>
    <dgm:pt modelId="{F4770F4F-4C25-4E53-B792-60E6DEAC0E37}" type="sibTrans" cxnId="{7B12534E-A2E9-4CAB-B797-014C87252045}">
      <dgm:prSet/>
      <dgm:spPr/>
      <dgm:t>
        <a:bodyPr/>
        <a:lstStyle/>
        <a:p>
          <a:endParaRPr lang="ru-RU"/>
        </a:p>
      </dgm:t>
    </dgm:pt>
    <dgm:pt modelId="{18525C63-2C9C-479E-A7EB-8D4B6B9BB7E1}">
      <dgm:prSet phldrT="[Текст]"/>
      <dgm:spPr/>
      <dgm:t>
        <a:bodyPr/>
        <a:lstStyle/>
        <a:p>
          <a:r>
            <a:rPr lang="ru-RU" dirty="0" smtClean="0"/>
            <a:t>ШНОР, </a:t>
          </a:r>
          <a:r>
            <a:rPr lang="ru-RU" dirty="0" smtClean="0"/>
            <a:t>учителям, имеющим профессиональные проблемы и дефициты, руководителям </a:t>
          </a:r>
          <a:r>
            <a:rPr lang="ru-RU" dirty="0" smtClean="0"/>
            <a:t>школ, </a:t>
          </a:r>
          <a:r>
            <a:rPr lang="ru-RU" dirty="0" smtClean="0"/>
            <a:t>в которых есть проблемы с организацией образовательной деятельности</a:t>
          </a:r>
          <a:endParaRPr lang="ru-RU" dirty="0"/>
        </a:p>
      </dgm:t>
    </dgm:pt>
    <dgm:pt modelId="{B182D4F9-892D-4D91-86E3-5294BE060C54}" type="parTrans" cxnId="{12B33D58-8379-4E55-920C-41BCFFC7DAC9}">
      <dgm:prSet/>
      <dgm:spPr/>
      <dgm:t>
        <a:bodyPr/>
        <a:lstStyle/>
        <a:p>
          <a:endParaRPr lang="ru-RU"/>
        </a:p>
      </dgm:t>
    </dgm:pt>
    <dgm:pt modelId="{05D67D07-9947-4FEA-970F-146F8F525527}" type="sibTrans" cxnId="{12B33D58-8379-4E55-920C-41BCFFC7DAC9}">
      <dgm:prSet/>
      <dgm:spPr/>
      <dgm:t>
        <a:bodyPr/>
        <a:lstStyle/>
        <a:p>
          <a:endParaRPr lang="ru-RU"/>
        </a:p>
      </dgm:t>
    </dgm:pt>
    <dgm:pt modelId="{5BFFC2FC-2094-4ABC-A4AE-1D262C245DB6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Применять меры административного воздействия, только если программы помощи не приводят к позитивным сдвигам в результатах!</a:t>
          </a:r>
          <a:endParaRPr lang="ru-RU" dirty="0">
            <a:solidFill>
              <a:srgbClr val="FFFF00"/>
            </a:solidFill>
          </a:endParaRPr>
        </a:p>
      </dgm:t>
    </dgm:pt>
    <dgm:pt modelId="{DC724336-DB90-47F6-8AAC-B218194B7558}" type="parTrans" cxnId="{165C2425-340E-4E9F-99AC-17CD7B54A1A8}">
      <dgm:prSet/>
      <dgm:spPr/>
      <dgm:t>
        <a:bodyPr/>
        <a:lstStyle/>
        <a:p>
          <a:endParaRPr lang="ru-RU"/>
        </a:p>
      </dgm:t>
    </dgm:pt>
    <dgm:pt modelId="{9ED7E20D-A793-4C8B-84B0-E96AD60199B7}" type="sibTrans" cxnId="{165C2425-340E-4E9F-99AC-17CD7B54A1A8}">
      <dgm:prSet/>
      <dgm:spPr/>
      <dgm:t>
        <a:bodyPr/>
        <a:lstStyle/>
        <a:p>
          <a:endParaRPr lang="ru-RU"/>
        </a:p>
      </dgm:t>
    </dgm:pt>
    <dgm:pt modelId="{C5C9AF40-EFFB-4631-A534-F6E1FDFC0C1B}" type="pres">
      <dgm:prSet presAssocID="{E9083C08-23FC-4FB8-B821-0CFFEF59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D11C9-4FDC-4555-A226-A5521665E641}" type="pres">
      <dgm:prSet presAssocID="{E1FDA221-2D80-4CA9-98BB-5819C36A93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50899-4A13-4AA8-BBB1-1064486BA5AA}" type="pres">
      <dgm:prSet presAssocID="{E1FDA221-2D80-4CA9-98BB-5819C36A93F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A7E8C-DF40-4C51-B381-D40F4B5D5E00}" type="pres">
      <dgm:prSet presAssocID="{5BFFC2FC-2094-4ABC-A4AE-1D262C245DB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C27C7-D500-40C1-9985-F2F820C3935A}" type="presOf" srcId="{E1FDA221-2D80-4CA9-98BB-5819C36A93FA}" destId="{745D11C9-4FDC-4555-A226-A5521665E641}" srcOrd="0" destOrd="0" presId="urn:microsoft.com/office/officeart/2005/8/layout/vList2"/>
    <dgm:cxn modelId="{12B33D58-8379-4E55-920C-41BCFFC7DAC9}" srcId="{E1FDA221-2D80-4CA9-98BB-5819C36A93FA}" destId="{18525C63-2C9C-479E-A7EB-8D4B6B9BB7E1}" srcOrd="0" destOrd="0" parTransId="{B182D4F9-892D-4D91-86E3-5294BE060C54}" sibTransId="{05D67D07-9947-4FEA-970F-146F8F525527}"/>
    <dgm:cxn modelId="{7B12534E-A2E9-4CAB-B797-014C87252045}" srcId="{E9083C08-23FC-4FB8-B821-0CFFEF59CDE4}" destId="{E1FDA221-2D80-4CA9-98BB-5819C36A93FA}" srcOrd="0" destOrd="0" parTransId="{E5292D17-E335-4731-8C8C-7D9C21D39A66}" sibTransId="{F4770F4F-4C25-4E53-B792-60E6DEAC0E37}"/>
    <dgm:cxn modelId="{165C2425-340E-4E9F-99AC-17CD7B54A1A8}" srcId="{E9083C08-23FC-4FB8-B821-0CFFEF59CDE4}" destId="{5BFFC2FC-2094-4ABC-A4AE-1D262C245DB6}" srcOrd="1" destOrd="0" parTransId="{DC724336-DB90-47F6-8AAC-B218194B7558}" sibTransId="{9ED7E20D-A793-4C8B-84B0-E96AD60199B7}"/>
    <dgm:cxn modelId="{66C4A870-925D-4CFC-8E5B-0D7B633495D2}" type="presOf" srcId="{18525C63-2C9C-479E-A7EB-8D4B6B9BB7E1}" destId="{F0950899-4A13-4AA8-BBB1-1064486BA5AA}" srcOrd="0" destOrd="0" presId="urn:microsoft.com/office/officeart/2005/8/layout/vList2"/>
    <dgm:cxn modelId="{5F6C3386-5365-49A5-83AC-72076EC64BDA}" type="presOf" srcId="{E9083C08-23FC-4FB8-B821-0CFFEF59CDE4}" destId="{C5C9AF40-EFFB-4631-A534-F6E1FDFC0C1B}" srcOrd="0" destOrd="0" presId="urn:microsoft.com/office/officeart/2005/8/layout/vList2"/>
    <dgm:cxn modelId="{ABEFFDAC-4CB7-409F-9AFA-7AFF016FA8B9}" type="presOf" srcId="{5BFFC2FC-2094-4ABC-A4AE-1D262C245DB6}" destId="{80FA7E8C-DF40-4C51-B381-D40F4B5D5E00}" srcOrd="0" destOrd="0" presId="urn:microsoft.com/office/officeart/2005/8/layout/vList2"/>
    <dgm:cxn modelId="{6ADAE079-31F6-4BF0-AE2E-673EC4145660}" type="presParOf" srcId="{C5C9AF40-EFFB-4631-A534-F6E1FDFC0C1B}" destId="{745D11C9-4FDC-4555-A226-A5521665E641}" srcOrd="0" destOrd="0" presId="urn:microsoft.com/office/officeart/2005/8/layout/vList2"/>
    <dgm:cxn modelId="{30ACD923-7BE8-4B28-862B-CADAE39BB145}" type="presParOf" srcId="{C5C9AF40-EFFB-4631-A534-F6E1FDFC0C1B}" destId="{F0950899-4A13-4AA8-BBB1-1064486BA5AA}" srcOrd="1" destOrd="0" presId="urn:microsoft.com/office/officeart/2005/8/layout/vList2"/>
    <dgm:cxn modelId="{B7D99B19-2303-4F36-BE27-8723109E5D9D}" type="presParOf" srcId="{C5C9AF40-EFFB-4631-A534-F6E1FDFC0C1B}" destId="{80FA7E8C-DF40-4C51-B381-D40F4B5D5E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2D17F7-FCB5-4A80-9963-524B5DE534D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23C47-73E3-45A6-92E7-006C186082A1}">
      <dgm:prSet phldrT="[Текст]"/>
      <dgm:spPr/>
      <dgm:t>
        <a:bodyPr/>
        <a:lstStyle/>
        <a:p>
          <a:r>
            <a:rPr lang="ru-RU" dirty="0" smtClean="0"/>
            <a:t>Использовать для оценки деятельности педагога результаты, показанные его учениками </a:t>
          </a:r>
          <a:r>
            <a:rPr lang="ru-RU" dirty="0" smtClean="0">
              <a:solidFill>
                <a:srgbClr val="FFFF00"/>
              </a:solidFill>
            </a:rPr>
            <a:t>только по желанию педагога</a:t>
          </a:r>
          <a:endParaRPr lang="ru-RU" dirty="0">
            <a:solidFill>
              <a:srgbClr val="FFFF00"/>
            </a:solidFill>
          </a:endParaRPr>
        </a:p>
      </dgm:t>
    </dgm:pt>
    <dgm:pt modelId="{246FB391-D1B0-4CB8-B7DD-6DCC63CDA626}" type="parTrans" cxnId="{B155E9A1-B0AC-4E4C-BF97-BD485F405F95}">
      <dgm:prSet/>
      <dgm:spPr/>
      <dgm:t>
        <a:bodyPr/>
        <a:lstStyle/>
        <a:p>
          <a:endParaRPr lang="ru-RU"/>
        </a:p>
      </dgm:t>
    </dgm:pt>
    <dgm:pt modelId="{2A586708-0706-4454-B443-0E59B5D62FC6}" type="sibTrans" cxnId="{B155E9A1-B0AC-4E4C-BF97-BD485F405F95}">
      <dgm:prSet/>
      <dgm:spPr/>
      <dgm:t>
        <a:bodyPr/>
        <a:lstStyle/>
        <a:p>
          <a:endParaRPr lang="ru-RU"/>
        </a:p>
      </dgm:t>
    </dgm:pt>
    <dgm:pt modelId="{0DF21BF2-80CE-4846-9D81-5A500732CAF4}">
      <dgm:prSet phldrT="[Текст]"/>
      <dgm:spPr/>
      <dgm:t>
        <a:bodyPr/>
        <a:lstStyle/>
        <a:p>
          <a:r>
            <a:rPr lang="ru-RU" dirty="0" smtClean="0"/>
            <a:t>Способствовать повышению </a:t>
          </a:r>
          <a:r>
            <a:rPr lang="ru-RU" dirty="0" smtClean="0">
              <a:solidFill>
                <a:srgbClr val="FFFF00"/>
              </a:solidFill>
            </a:rPr>
            <a:t>заинтересованности педагогов и обучающихся в получении объективных результатов</a:t>
          </a:r>
          <a:r>
            <a:rPr lang="ru-RU" dirty="0" smtClean="0"/>
            <a:t> ВПР</a:t>
          </a:r>
          <a:endParaRPr lang="ru-RU" dirty="0"/>
        </a:p>
      </dgm:t>
    </dgm:pt>
    <dgm:pt modelId="{0517DA98-4D76-4FBB-ADFE-CD3F4E749415}" type="parTrans" cxnId="{B3F34113-0700-4C99-B943-F9A3ABC43468}">
      <dgm:prSet/>
      <dgm:spPr/>
      <dgm:t>
        <a:bodyPr/>
        <a:lstStyle/>
        <a:p>
          <a:endParaRPr lang="ru-RU"/>
        </a:p>
      </dgm:t>
    </dgm:pt>
    <dgm:pt modelId="{BB7EFC44-4ED2-49DD-9713-56531B08A683}" type="sibTrans" cxnId="{B3F34113-0700-4C99-B943-F9A3ABC43468}">
      <dgm:prSet/>
      <dgm:spPr/>
      <dgm:t>
        <a:bodyPr/>
        <a:lstStyle/>
        <a:p>
          <a:endParaRPr lang="ru-RU"/>
        </a:p>
      </dgm:t>
    </dgm:pt>
    <dgm:pt modelId="{58A34A25-59A6-47D5-A0DB-5606A3EE77E1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Проводить постоянную разъяснительную работу – создать прозрачность оценивания и использования результатов</a:t>
          </a:r>
          <a:endParaRPr lang="ru-RU" dirty="0"/>
        </a:p>
      </dgm:t>
    </dgm:pt>
    <dgm:pt modelId="{AD14FF60-2DCA-446A-AED8-89E4A4E2E612}" type="parTrans" cxnId="{60E0B4CF-BCD9-4A03-8B6B-DC6A0734FA94}">
      <dgm:prSet/>
      <dgm:spPr/>
      <dgm:t>
        <a:bodyPr/>
        <a:lstStyle/>
        <a:p>
          <a:endParaRPr lang="ru-RU"/>
        </a:p>
      </dgm:t>
    </dgm:pt>
    <dgm:pt modelId="{2ABBE229-D7C8-47E6-B49B-5F7852D400EC}" type="sibTrans" cxnId="{60E0B4CF-BCD9-4A03-8B6B-DC6A0734FA94}">
      <dgm:prSet/>
      <dgm:spPr/>
      <dgm:t>
        <a:bodyPr/>
        <a:lstStyle/>
        <a:p>
          <a:endParaRPr lang="ru-RU"/>
        </a:p>
      </dgm:t>
    </dgm:pt>
    <dgm:pt modelId="{66EF3EB0-DD34-45F0-A70D-2B022FFAAB0A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Учителям </a:t>
          </a:r>
          <a:r>
            <a:rPr lang="ru-RU" dirty="0" smtClean="0">
              <a:solidFill>
                <a:srgbClr val="FFFF00"/>
              </a:solidFill>
            </a:rPr>
            <a:t>не следует «натаскивать» </a:t>
          </a:r>
          <a:r>
            <a:rPr lang="ru-RU" dirty="0" smtClean="0"/>
            <a:t>школьников на ВПР, которые призваны оценить реальные знания учеников и состояние дел в регионе</a:t>
          </a:r>
          <a:endParaRPr lang="ru-RU" dirty="0"/>
        </a:p>
      </dgm:t>
    </dgm:pt>
    <dgm:pt modelId="{45E1A44F-2FC8-4097-B69D-CACB69DD379D}" type="parTrans" cxnId="{94C3BC58-D88A-44CB-9B46-047BF33DE644}">
      <dgm:prSet/>
      <dgm:spPr/>
      <dgm:t>
        <a:bodyPr/>
        <a:lstStyle/>
        <a:p>
          <a:endParaRPr lang="ru-RU"/>
        </a:p>
      </dgm:t>
    </dgm:pt>
    <dgm:pt modelId="{CC6328AA-002B-4A00-97AB-9387FD8DCEBA}" type="sibTrans" cxnId="{94C3BC58-D88A-44CB-9B46-047BF33DE644}">
      <dgm:prSet/>
      <dgm:spPr/>
      <dgm:t>
        <a:bodyPr/>
        <a:lstStyle/>
        <a:p>
          <a:endParaRPr lang="ru-RU"/>
        </a:p>
      </dgm:t>
    </dgm:pt>
    <dgm:pt modelId="{27F7D635-0C61-4CC5-94DB-650887382CDD}" type="pres">
      <dgm:prSet presAssocID="{D12D17F7-FCB5-4A80-9963-524B5DE534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20F2D8-12D6-45DB-A3AD-B619A1E35234}" type="pres">
      <dgm:prSet presAssocID="{76623C47-73E3-45A6-92E7-006C186082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C6E51-46B4-4FCA-ACF3-8F21317DD1FB}" type="pres">
      <dgm:prSet presAssocID="{2A586708-0706-4454-B443-0E59B5D62FC6}" presName="sibTrans" presStyleCnt="0"/>
      <dgm:spPr/>
    </dgm:pt>
    <dgm:pt modelId="{CB44C19D-0215-48E8-A28C-36CE9A04135F}" type="pres">
      <dgm:prSet presAssocID="{0DF21BF2-80CE-4846-9D81-5A500732CA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94D37-9330-495B-846B-0E54AD241122}" type="pres">
      <dgm:prSet presAssocID="{BB7EFC44-4ED2-49DD-9713-56531B08A683}" presName="sibTrans" presStyleCnt="0"/>
      <dgm:spPr/>
    </dgm:pt>
    <dgm:pt modelId="{3DCF3060-A86C-4541-A00D-007F2E75E5B9}" type="pres">
      <dgm:prSet presAssocID="{66EF3EB0-DD34-45F0-A70D-2B022FFAAB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CD395-6B93-461C-BE81-E775A52CB1D9}" type="pres">
      <dgm:prSet presAssocID="{CC6328AA-002B-4A00-97AB-9387FD8DCEBA}" presName="sibTrans" presStyleCnt="0"/>
      <dgm:spPr/>
    </dgm:pt>
    <dgm:pt modelId="{00D27129-C531-4C21-B620-C3B29365FC2C}" type="pres">
      <dgm:prSet presAssocID="{58A34A25-59A6-47D5-A0DB-5606A3EE77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4C7F2-876D-4065-ADBB-4BC219826FFC}" type="presOf" srcId="{0DF21BF2-80CE-4846-9D81-5A500732CAF4}" destId="{CB44C19D-0215-48E8-A28C-36CE9A04135F}" srcOrd="0" destOrd="0" presId="urn:microsoft.com/office/officeart/2005/8/layout/default"/>
    <dgm:cxn modelId="{981F31AF-7C04-45A0-8C24-93DAFBA39A63}" type="presOf" srcId="{58A34A25-59A6-47D5-A0DB-5606A3EE77E1}" destId="{00D27129-C531-4C21-B620-C3B29365FC2C}" srcOrd="0" destOrd="0" presId="urn:microsoft.com/office/officeart/2005/8/layout/default"/>
    <dgm:cxn modelId="{58A01D6C-208D-4FF7-8DF5-512ACA87AA9B}" type="presOf" srcId="{D12D17F7-FCB5-4A80-9963-524B5DE534DD}" destId="{27F7D635-0C61-4CC5-94DB-650887382CDD}" srcOrd="0" destOrd="0" presId="urn:microsoft.com/office/officeart/2005/8/layout/default"/>
    <dgm:cxn modelId="{B3F34113-0700-4C99-B943-F9A3ABC43468}" srcId="{D12D17F7-FCB5-4A80-9963-524B5DE534DD}" destId="{0DF21BF2-80CE-4846-9D81-5A500732CAF4}" srcOrd="1" destOrd="0" parTransId="{0517DA98-4D76-4FBB-ADFE-CD3F4E749415}" sibTransId="{BB7EFC44-4ED2-49DD-9713-56531B08A683}"/>
    <dgm:cxn modelId="{60E0B4CF-BCD9-4A03-8B6B-DC6A0734FA94}" srcId="{D12D17F7-FCB5-4A80-9963-524B5DE534DD}" destId="{58A34A25-59A6-47D5-A0DB-5606A3EE77E1}" srcOrd="3" destOrd="0" parTransId="{AD14FF60-2DCA-446A-AED8-89E4A4E2E612}" sibTransId="{2ABBE229-D7C8-47E6-B49B-5F7852D400EC}"/>
    <dgm:cxn modelId="{A97C130B-CE73-469D-B1CA-766EB5C4AFD1}" type="presOf" srcId="{66EF3EB0-DD34-45F0-A70D-2B022FFAAB0A}" destId="{3DCF3060-A86C-4541-A00D-007F2E75E5B9}" srcOrd="0" destOrd="0" presId="urn:microsoft.com/office/officeart/2005/8/layout/default"/>
    <dgm:cxn modelId="{C5903158-35E1-4D78-8D36-5CD81868DF7B}" type="presOf" srcId="{76623C47-73E3-45A6-92E7-006C186082A1}" destId="{F720F2D8-12D6-45DB-A3AD-B619A1E35234}" srcOrd="0" destOrd="0" presId="urn:microsoft.com/office/officeart/2005/8/layout/default"/>
    <dgm:cxn modelId="{B155E9A1-B0AC-4E4C-BF97-BD485F405F95}" srcId="{D12D17F7-FCB5-4A80-9963-524B5DE534DD}" destId="{76623C47-73E3-45A6-92E7-006C186082A1}" srcOrd="0" destOrd="0" parTransId="{246FB391-D1B0-4CB8-B7DD-6DCC63CDA626}" sibTransId="{2A586708-0706-4454-B443-0E59B5D62FC6}"/>
    <dgm:cxn modelId="{94C3BC58-D88A-44CB-9B46-047BF33DE644}" srcId="{D12D17F7-FCB5-4A80-9963-524B5DE534DD}" destId="{66EF3EB0-DD34-45F0-A70D-2B022FFAAB0A}" srcOrd="2" destOrd="0" parTransId="{45E1A44F-2FC8-4097-B69D-CACB69DD379D}" sibTransId="{CC6328AA-002B-4A00-97AB-9387FD8DCEBA}"/>
    <dgm:cxn modelId="{197898AD-0FAD-4D3E-9039-96F60F4AA8FE}" type="presParOf" srcId="{27F7D635-0C61-4CC5-94DB-650887382CDD}" destId="{F720F2D8-12D6-45DB-A3AD-B619A1E35234}" srcOrd="0" destOrd="0" presId="urn:microsoft.com/office/officeart/2005/8/layout/default"/>
    <dgm:cxn modelId="{973BACEA-1256-48AD-B74F-16CFB54DCD0A}" type="presParOf" srcId="{27F7D635-0C61-4CC5-94DB-650887382CDD}" destId="{86AC6E51-46B4-4FCA-ACF3-8F21317DD1FB}" srcOrd="1" destOrd="0" presId="urn:microsoft.com/office/officeart/2005/8/layout/default"/>
    <dgm:cxn modelId="{056C8AAB-B353-4784-9D80-97BF4686D720}" type="presParOf" srcId="{27F7D635-0C61-4CC5-94DB-650887382CDD}" destId="{CB44C19D-0215-48E8-A28C-36CE9A04135F}" srcOrd="2" destOrd="0" presId="urn:microsoft.com/office/officeart/2005/8/layout/default"/>
    <dgm:cxn modelId="{7B1A96ED-31F1-4183-BE56-545A3C1E58C3}" type="presParOf" srcId="{27F7D635-0C61-4CC5-94DB-650887382CDD}" destId="{ED594D37-9330-495B-846B-0E54AD241122}" srcOrd="3" destOrd="0" presId="urn:microsoft.com/office/officeart/2005/8/layout/default"/>
    <dgm:cxn modelId="{59A3D6D8-549E-4572-B18C-52D0928DA400}" type="presParOf" srcId="{27F7D635-0C61-4CC5-94DB-650887382CDD}" destId="{3DCF3060-A86C-4541-A00D-007F2E75E5B9}" srcOrd="4" destOrd="0" presId="urn:microsoft.com/office/officeart/2005/8/layout/default"/>
    <dgm:cxn modelId="{A4FCBBC8-4CB2-4978-A110-A3F635235E83}" type="presParOf" srcId="{27F7D635-0C61-4CC5-94DB-650887382CDD}" destId="{4FACD395-6B93-461C-BE81-E775A52CB1D9}" srcOrd="5" destOrd="0" presId="urn:microsoft.com/office/officeart/2005/8/layout/default"/>
    <dgm:cxn modelId="{A8F42D50-5DE2-49D7-BE49-57C6A309945B}" type="presParOf" srcId="{27F7D635-0C61-4CC5-94DB-650887382CDD}" destId="{00D27129-C531-4C21-B620-C3B29365FC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CDC220-9C05-4301-85E3-8B857CC05B4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AF48AC-A53F-4115-92DB-B82288EEC4D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ВПР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70A49-C912-49DF-961C-997652006AC6}" type="parTrans" cxnId="{F3F15CCC-1973-45EA-B34E-18FC733B7753}">
      <dgm:prSet/>
      <dgm:spPr/>
      <dgm:t>
        <a:bodyPr/>
        <a:lstStyle/>
        <a:p>
          <a:endParaRPr lang="ru-RU"/>
        </a:p>
      </dgm:t>
    </dgm:pt>
    <dgm:pt modelId="{45E2AE7E-9B3E-485B-B546-79BAC29C2E0A}" type="sibTrans" cxnId="{F3F15CCC-1973-45EA-B34E-18FC733B7753}">
      <dgm:prSet/>
      <dgm:spPr/>
      <dgm:t>
        <a:bodyPr/>
        <a:lstStyle/>
        <a:p>
          <a:endParaRPr lang="ru-RU"/>
        </a:p>
      </dgm:t>
    </dgm:pt>
    <dgm:pt modelId="{98D3A878-B759-4979-B20A-8FE1FB034C2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НИКО</a:t>
          </a:r>
          <a:endParaRPr lang="ru-RU" dirty="0"/>
        </a:p>
      </dgm:t>
    </dgm:pt>
    <dgm:pt modelId="{883A514D-EEEB-4988-BBA7-6CB12AD31AD2}" type="parTrans" cxnId="{385A37F5-F152-408C-A2CE-EC7C0FDFDC2C}">
      <dgm:prSet/>
      <dgm:spPr/>
      <dgm:t>
        <a:bodyPr/>
        <a:lstStyle/>
        <a:p>
          <a:endParaRPr lang="ru-RU"/>
        </a:p>
      </dgm:t>
    </dgm:pt>
    <dgm:pt modelId="{D35C4304-6DCB-4EA3-9E80-91CC14BC955B}" type="sibTrans" cxnId="{385A37F5-F152-408C-A2CE-EC7C0FDFDC2C}">
      <dgm:prSet/>
      <dgm:spPr/>
      <dgm:t>
        <a:bodyPr/>
        <a:lstStyle/>
        <a:p>
          <a:endParaRPr lang="ru-RU"/>
        </a:p>
      </dgm:t>
    </dgm:pt>
    <dgm:pt modelId="{5B225E42-2661-437D-AA62-195E6BB658ED}">
      <dgm:prSet phldrT="[Текст]"/>
      <dgm:spPr/>
      <dgm:t>
        <a:bodyPr/>
        <a:lstStyle/>
        <a:p>
          <a:r>
            <a:rPr lang="en-US" dirty="0" smtClean="0"/>
            <a:t>PISA</a:t>
          </a:r>
          <a:endParaRPr lang="ru-RU" dirty="0"/>
        </a:p>
      </dgm:t>
    </dgm:pt>
    <dgm:pt modelId="{835F39A9-7158-46A3-9A2F-A466E9D3783A}" type="parTrans" cxnId="{5069762D-9755-4CE2-B479-4203F8237FDC}">
      <dgm:prSet/>
      <dgm:spPr/>
      <dgm:t>
        <a:bodyPr/>
        <a:lstStyle/>
        <a:p>
          <a:endParaRPr lang="ru-RU"/>
        </a:p>
      </dgm:t>
    </dgm:pt>
    <dgm:pt modelId="{9DBFE150-FADE-419C-99E1-645FDCFAC4F5}" type="sibTrans" cxnId="{5069762D-9755-4CE2-B479-4203F8237FDC}">
      <dgm:prSet/>
      <dgm:spPr/>
      <dgm:t>
        <a:bodyPr/>
        <a:lstStyle/>
        <a:p>
          <a:endParaRPr lang="ru-RU"/>
        </a:p>
      </dgm:t>
    </dgm:pt>
    <dgm:pt modelId="{9AB3651A-2DC8-4481-AD42-14F69C4C4D5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/>
              </a:solidFill>
            </a:rPr>
            <a:t>Мониторинг показателей</a:t>
          </a:r>
          <a:endParaRPr lang="ru-RU" sz="1800" b="1" dirty="0">
            <a:solidFill>
              <a:schemeClr val="accent1"/>
            </a:solidFill>
          </a:endParaRPr>
        </a:p>
      </dgm:t>
    </dgm:pt>
    <dgm:pt modelId="{F39650B4-829D-4D82-BC2C-544545F6A176}" type="parTrans" cxnId="{F41D5733-255B-430E-88C4-77DF8A4F4574}">
      <dgm:prSet/>
      <dgm:spPr/>
      <dgm:t>
        <a:bodyPr/>
        <a:lstStyle/>
        <a:p>
          <a:endParaRPr lang="ru-RU"/>
        </a:p>
      </dgm:t>
    </dgm:pt>
    <dgm:pt modelId="{7A85AECA-4F9D-4025-9972-984E531C54BA}" type="sibTrans" cxnId="{F41D5733-255B-430E-88C4-77DF8A4F4574}">
      <dgm:prSet/>
      <dgm:spPr/>
      <dgm:t>
        <a:bodyPr/>
        <a:lstStyle/>
        <a:p>
          <a:endParaRPr lang="ru-RU"/>
        </a:p>
      </dgm:t>
    </dgm:pt>
    <dgm:pt modelId="{EA330565-7200-4A2C-B86F-23DA366B2D13}">
      <dgm:prSet phldrT="[Текст]"/>
      <dgm:spPr/>
      <dgm:t>
        <a:bodyPr/>
        <a:lstStyle/>
        <a:p>
          <a:endParaRPr lang="ru-RU"/>
        </a:p>
      </dgm:t>
    </dgm:pt>
    <dgm:pt modelId="{7F3BEB42-4DD7-410B-ADF9-AC6E0ABFB27D}" type="parTrans" cxnId="{BAF1FC57-DA7C-42E5-8ED6-4328D0C15A40}">
      <dgm:prSet/>
      <dgm:spPr/>
      <dgm:t>
        <a:bodyPr/>
        <a:lstStyle/>
        <a:p>
          <a:endParaRPr lang="ru-RU"/>
        </a:p>
      </dgm:t>
    </dgm:pt>
    <dgm:pt modelId="{06D8DC58-92AD-449A-9ADD-156DEF012AF3}" type="sibTrans" cxnId="{BAF1FC57-DA7C-42E5-8ED6-4328D0C15A40}">
      <dgm:prSet/>
      <dgm:spPr/>
      <dgm:t>
        <a:bodyPr/>
        <a:lstStyle/>
        <a:p>
          <a:endParaRPr lang="ru-RU"/>
        </a:p>
      </dgm:t>
    </dgm:pt>
    <dgm:pt modelId="{074D0A61-B062-4C01-9749-AD3FE55A3E77}" type="pres">
      <dgm:prSet presAssocID="{12CDC220-9C05-4301-85E3-8B857CC05B4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8EABA6-BFB5-4476-BD46-50F6FF692110}" type="pres">
      <dgm:prSet presAssocID="{12CDC220-9C05-4301-85E3-8B857CC05B40}" presName="ellipse" presStyleLbl="trBgShp" presStyleIdx="0" presStyleCnt="1"/>
      <dgm:spPr/>
    </dgm:pt>
    <dgm:pt modelId="{A6257522-5A83-4F39-8E77-431ABDCC8819}" type="pres">
      <dgm:prSet presAssocID="{12CDC220-9C05-4301-85E3-8B857CC05B40}" presName="arrow1" presStyleLbl="fgShp" presStyleIdx="0" presStyleCnt="1"/>
      <dgm:spPr/>
    </dgm:pt>
    <dgm:pt modelId="{547FC68F-AF24-4E54-9A26-C80E83610EAD}" type="pres">
      <dgm:prSet presAssocID="{12CDC220-9C05-4301-85E3-8B857CC05B40}" presName="rectangle" presStyleLbl="revTx" presStyleIdx="0" presStyleCnt="1" custScaleX="137962" custLinFactNeighborX="-2412" custLinFactNeighborY="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5FBF4-8C96-4316-AC3E-0C96F90E1919}" type="pres">
      <dgm:prSet presAssocID="{98D3A878-B759-4979-B20A-8FE1FB034C21}" presName="item1" presStyleLbl="node1" presStyleIdx="0" presStyleCnt="3" custLinFactNeighborX="72342" custLinFactNeighborY="-3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C34AE-DCE0-4691-95F5-7306D241B13C}" type="pres">
      <dgm:prSet presAssocID="{5B225E42-2661-437D-AA62-195E6BB658ED}" presName="item2" presStyleLbl="node1" presStyleIdx="1" presStyleCnt="3" custLinFactNeighborX="56466" custLinFactNeighborY="22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65BF-18F8-4C11-964C-3486746C8605}" type="pres">
      <dgm:prSet presAssocID="{9AB3651A-2DC8-4481-AD42-14F69C4C4D52}" presName="item3" presStyleLbl="node1" presStyleIdx="2" presStyleCnt="3" custLinFactX="-33188" custLinFactNeighborX="-100000" custLinFactNeighborY="6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9BF3-0950-4728-A135-5DD7C33005C8}" type="pres">
      <dgm:prSet presAssocID="{12CDC220-9C05-4301-85E3-8B857CC05B40}" presName="funnel" presStyleLbl="trAlignAcc1" presStyleIdx="0" presStyleCnt="1" custScaleX="95786" custScaleY="66881" custLinFactNeighborX="797" custLinFactNeighborY="39867"/>
      <dgm:spPr/>
    </dgm:pt>
  </dgm:ptLst>
  <dgm:cxnLst>
    <dgm:cxn modelId="{385A37F5-F152-408C-A2CE-EC7C0FDFDC2C}" srcId="{12CDC220-9C05-4301-85E3-8B857CC05B40}" destId="{98D3A878-B759-4979-B20A-8FE1FB034C21}" srcOrd="1" destOrd="0" parTransId="{883A514D-EEEB-4988-BBA7-6CB12AD31AD2}" sibTransId="{D35C4304-6DCB-4EA3-9E80-91CC14BC955B}"/>
    <dgm:cxn modelId="{BAF1FC57-DA7C-42E5-8ED6-4328D0C15A40}" srcId="{12CDC220-9C05-4301-85E3-8B857CC05B40}" destId="{EA330565-7200-4A2C-B86F-23DA366B2D13}" srcOrd="4" destOrd="0" parTransId="{7F3BEB42-4DD7-410B-ADF9-AC6E0ABFB27D}" sibTransId="{06D8DC58-92AD-449A-9ADD-156DEF012AF3}"/>
    <dgm:cxn modelId="{1768D114-CAC5-475A-83A8-6C1C45C9103A}" type="presOf" srcId="{5B225E42-2661-437D-AA62-195E6BB658ED}" destId="{F985FBF4-8C96-4316-AC3E-0C96F90E1919}" srcOrd="0" destOrd="0" presId="urn:microsoft.com/office/officeart/2005/8/layout/funnel1"/>
    <dgm:cxn modelId="{336451DE-5F73-4AC8-8CC0-9DF9B27F62AA}" type="presOf" srcId="{9AB3651A-2DC8-4481-AD42-14F69C4C4D52}" destId="{547FC68F-AF24-4E54-9A26-C80E83610EAD}" srcOrd="0" destOrd="0" presId="urn:microsoft.com/office/officeart/2005/8/layout/funnel1"/>
    <dgm:cxn modelId="{079E5476-4F1C-4D6F-B0E8-2F8491B237FE}" type="presOf" srcId="{0EAF48AC-A53F-4115-92DB-B82288EEC4DF}" destId="{B62965BF-18F8-4C11-964C-3486746C8605}" srcOrd="0" destOrd="0" presId="urn:microsoft.com/office/officeart/2005/8/layout/funnel1"/>
    <dgm:cxn modelId="{203B8B0E-A61C-4805-8291-8F0580C5E635}" type="presOf" srcId="{12CDC220-9C05-4301-85E3-8B857CC05B40}" destId="{074D0A61-B062-4C01-9749-AD3FE55A3E77}" srcOrd="0" destOrd="0" presId="urn:microsoft.com/office/officeart/2005/8/layout/funnel1"/>
    <dgm:cxn modelId="{F41D5733-255B-430E-88C4-77DF8A4F4574}" srcId="{12CDC220-9C05-4301-85E3-8B857CC05B40}" destId="{9AB3651A-2DC8-4481-AD42-14F69C4C4D52}" srcOrd="3" destOrd="0" parTransId="{F39650B4-829D-4D82-BC2C-544545F6A176}" sibTransId="{7A85AECA-4F9D-4025-9972-984E531C54BA}"/>
    <dgm:cxn modelId="{5069762D-9755-4CE2-B479-4203F8237FDC}" srcId="{12CDC220-9C05-4301-85E3-8B857CC05B40}" destId="{5B225E42-2661-437D-AA62-195E6BB658ED}" srcOrd="2" destOrd="0" parTransId="{835F39A9-7158-46A3-9A2F-A466E9D3783A}" sibTransId="{9DBFE150-FADE-419C-99E1-645FDCFAC4F5}"/>
    <dgm:cxn modelId="{3A254F42-CCE0-4C7B-8203-C6E08E617C6F}" type="presOf" srcId="{98D3A878-B759-4979-B20A-8FE1FB034C21}" destId="{201C34AE-DCE0-4691-95F5-7306D241B13C}" srcOrd="0" destOrd="0" presId="urn:microsoft.com/office/officeart/2005/8/layout/funnel1"/>
    <dgm:cxn modelId="{F3F15CCC-1973-45EA-B34E-18FC733B7753}" srcId="{12CDC220-9C05-4301-85E3-8B857CC05B40}" destId="{0EAF48AC-A53F-4115-92DB-B82288EEC4DF}" srcOrd="0" destOrd="0" parTransId="{16A70A49-C912-49DF-961C-997652006AC6}" sibTransId="{45E2AE7E-9B3E-485B-B546-79BAC29C2E0A}"/>
    <dgm:cxn modelId="{8F762454-D2EB-43FD-B53D-2E0B38111F36}" type="presParOf" srcId="{074D0A61-B062-4C01-9749-AD3FE55A3E77}" destId="{D58EABA6-BFB5-4476-BD46-50F6FF692110}" srcOrd="0" destOrd="0" presId="urn:microsoft.com/office/officeart/2005/8/layout/funnel1"/>
    <dgm:cxn modelId="{F3AFA0B3-682C-47ED-934C-9A5580B0B234}" type="presParOf" srcId="{074D0A61-B062-4C01-9749-AD3FE55A3E77}" destId="{A6257522-5A83-4F39-8E77-431ABDCC8819}" srcOrd="1" destOrd="0" presId="urn:microsoft.com/office/officeart/2005/8/layout/funnel1"/>
    <dgm:cxn modelId="{492A466B-6AA6-438D-A908-6A356DE66319}" type="presParOf" srcId="{074D0A61-B062-4C01-9749-AD3FE55A3E77}" destId="{547FC68F-AF24-4E54-9A26-C80E83610EAD}" srcOrd="2" destOrd="0" presId="urn:microsoft.com/office/officeart/2005/8/layout/funnel1"/>
    <dgm:cxn modelId="{806A35A9-358A-4F1E-8561-EDF205D943BC}" type="presParOf" srcId="{074D0A61-B062-4C01-9749-AD3FE55A3E77}" destId="{F985FBF4-8C96-4316-AC3E-0C96F90E1919}" srcOrd="3" destOrd="0" presId="urn:microsoft.com/office/officeart/2005/8/layout/funnel1"/>
    <dgm:cxn modelId="{98233074-B490-4156-B988-839709418667}" type="presParOf" srcId="{074D0A61-B062-4C01-9749-AD3FE55A3E77}" destId="{201C34AE-DCE0-4691-95F5-7306D241B13C}" srcOrd="4" destOrd="0" presId="urn:microsoft.com/office/officeart/2005/8/layout/funnel1"/>
    <dgm:cxn modelId="{1230C79B-9C0D-4E0A-9E33-5C834E05FF77}" type="presParOf" srcId="{074D0A61-B062-4C01-9749-AD3FE55A3E77}" destId="{B62965BF-18F8-4C11-964C-3486746C8605}" srcOrd="5" destOrd="0" presId="urn:microsoft.com/office/officeart/2005/8/layout/funnel1"/>
    <dgm:cxn modelId="{CC57B6C1-DB3F-40FC-85F2-ED39E29ABB7D}" type="presParOf" srcId="{074D0A61-B062-4C01-9749-AD3FE55A3E77}" destId="{8BB39BF3-0950-4728-A135-5DD7C33005C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558AE4-F9BD-453B-A053-AF7D1FBE38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736E1-DDAB-4353-BBF5-7724BDDE62C8}">
      <dgm:prSet phldrT="[Текст]"/>
      <dgm:spPr/>
      <dgm:t>
        <a:bodyPr/>
        <a:lstStyle/>
        <a:p>
          <a:r>
            <a:rPr lang="ru-RU" b="1" dirty="0" smtClean="0"/>
            <a:t>Непрерывный мониторинг системы образования</a:t>
          </a:r>
          <a:endParaRPr lang="ru-RU" b="1" dirty="0"/>
        </a:p>
      </dgm:t>
    </dgm:pt>
    <dgm:pt modelId="{CB50C23A-D69E-41E4-959E-9FDB3E26CEA5}" type="parTrans" cxnId="{0A349988-879B-4063-9F4B-8AA4F9890842}">
      <dgm:prSet/>
      <dgm:spPr/>
      <dgm:t>
        <a:bodyPr/>
        <a:lstStyle/>
        <a:p>
          <a:endParaRPr lang="ru-RU"/>
        </a:p>
      </dgm:t>
    </dgm:pt>
    <dgm:pt modelId="{F8985F3A-80F8-4FDF-9B4F-4F734F03E699}" type="sibTrans" cxnId="{0A349988-879B-4063-9F4B-8AA4F9890842}">
      <dgm:prSet/>
      <dgm:spPr/>
      <dgm:t>
        <a:bodyPr/>
        <a:lstStyle/>
        <a:p>
          <a:endParaRPr lang="ru-RU"/>
        </a:p>
      </dgm:t>
    </dgm:pt>
    <dgm:pt modelId="{77F1FFFA-9C64-40E8-8B03-EABA6FE4DDB1}">
      <dgm:prSet phldrT="[Текст]"/>
      <dgm:spPr/>
      <dgm:t>
        <a:bodyPr/>
        <a:lstStyle/>
        <a:p>
          <a:r>
            <a:rPr lang="ru-RU" b="1" dirty="0" smtClean="0"/>
            <a:t>Объективность оценки</a:t>
          </a:r>
          <a:endParaRPr lang="ru-RU" dirty="0"/>
        </a:p>
      </dgm:t>
    </dgm:pt>
    <dgm:pt modelId="{A348EBBB-CF1A-417F-9EB5-1DE6E1C92927}" type="parTrans" cxnId="{7740CA9D-81C8-4255-ABAA-C40899FE9FC4}">
      <dgm:prSet/>
      <dgm:spPr/>
      <dgm:t>
        <a:bodyPr/>
        <a:lstStyle/>
        <a:p>
          <a:endParaRPr lang="ru-RU"/>
        </a:p>
      </dgm:t>
    </dgm:pt>
    <dgm:pt modelId="{B840AD7C-243A-4A0A-ABCE-FB43D871C0B0}" type="sibTrans" cxnId="{7740CA9D-81C8-4255-ABAA-C40899FE9FC4}">
      <dgm:prSet/>
      <dgm:spPr/>
      <dgm:t>
        <a:bodyPr/>
        <a:lstStyle/>
        <a:p>
          <a:endParaRPr lang="ru-RU"/>
        </a:p>
      </dgm:t>
    </dgm:pt>
    <dgm:pt modelId="{808009C0-A5C5-4076-836E-3BECFF269E42}">
      <dgm:prSet phldrT="[Текст]"/>
      <dgm:spPr/>
      <dgm:t>
        <a:bodyPr/>
        <a:lstStyle/>
        <a:p>
          <a:r>
            <a:rPr lang="ru-RU" b="1" dirty="0" smtClean="0"/>
            <a:t>Анализ и самодиагностика</a:t>
          </a:r>
          <a:endParaRPr lang="ru-RU" b="1" dirty="0"/>
        </a:p>
      </dgm:t>
    </dgm:pt>
    <dgm:pt modelId="{632610F6-47FB-4297-BD07-43298FCB08DA}" type="parTrans" cxnId="{053E7496-8275-4973-88F8-1FCD274F74A6}">
      <dgm:prSet/>
      <dgm:spPr/>
      <dgm:t>
        <a:bodyPr/>
        <a:lstStyle/>
        <a:p>
          <a:endParaRPr lang="ru-RU"/>
        </a:p>
      </dgm:t>
    </dgm:pt>
    <dgm:pt modelId="{0CF77FED-622C-4529-8924-B02ED49191A6}" type="sibTrans" cxnId="{053E7496-8275-4973-88F8-1FCD274F74A6}">
      <dgm:prSet/>
      <dgm:spPr/>
      <dgm:t>
        <a:bodyPr/>
        <a:lstStyle/>
        <a:p>
          <a:endParaRPr lang="ru-RU"/>
        </a:p>
      </dgm:t>
    </dgm:pt>
    <dgm:pt modelId="{64BDAE4A-6E1D-4120-B7D5-44CB3FFB8F52}">
      <dgm:prSet/>
      <dgm:spPr/>
      <dgm:t>
        <a:bodyPr/>
        <a:lstStyle/>
        <a:p>
          <a:r>
            <a:rPr lang="ru-RU" b="1" dirty="0" smtClean="0"/>
            <a:t>Решение выявленных проблем</a:t>
          </a:r>
          <a:endParaRPr lang="ru-RU" b="1" dirty="0"/>
        </a:p>
      </dgm:t>
    </dgm:pt>
    <dgm:pt modelId="{23DC8374-6596-4F47-B89E-8624D6375D26}" type="parTrans" cxnId="{DB8D8EC9-A2F8-4C79-9175-E15DA295C27F}">
      <dgm:prSet/>
      <dgm:spPr/>
      <dgm:t>
        <a:bodyPr/>
        <a:lstStyle/>
        <a:p>
          <a:endParaRPr lang="ru-RU"/>
        </a:p>
      </dgm:t>
    </dgm:pt>
    <dgm:pt modelId="{400511FB-80AF-43B5-8529-5082DB081148}" type="sibTrans" cxnId="{DB8D8EC9-A2F8-4C79-9175-E15DA295C27F}">
      <dgm:prSet/>
      <dgm:spPr/>
      <dgm:t>
        <a:bodyPr/>
        <a:lstStyle/>
        <a:p>
          <a:endParaRPr lang="ru-RU"/>
        </a:p>
      </dgm:t>
    </dgm:pt>
    <dgm:pt modelId="{2EB6BA20-8B2B-40DB-91F0-3082C715EEDF}">
      <dgm:prSet/>
      <dgm:spPr/>
      <dgm:t>
        <a:bodyPr/>
        <a:lstStyle/>
        <a:p>
          <a:r>
            <a:rPr lang="ru-RU" b="1" dirty="0" smtClean="0"/>
            <a:t>Адресные рекомендации </a:t>
          </a:r>
          <a:endParaRPr lang="ru-RU" dirty="0"/>
        </a:p>
      </dgm:t>
    </dgm:pt>
    <dgm:pt modelId="{EC9A3170-9F50-4A16-9258-AA4B48759202}" type="parTrans" cxnId="{D52D7EF7-B61B-4F9E-AF54-8887BCF53852}">
      <dgm:prSet/>
      <dgm:spPr/>
      <dgm:t>
        <a:bodyPr/>
        <a:lstStyle/>
        <a:p>
          <a:endParaRPr lang="ru-RU"/>
        </a:p>
      </dgm:t>
    </dgm:pt>
    <dgm:pt modelId="{1DD7926C-1FA3-4D85-869D-5B3A818FCDE2}" type="sibTrans" cxnId="{D52D7EF7-B61B-4F9E-AF54-8887BCF53852}">
      <dgm:prSet/>
      <dgm:spPr/>
      <dgm:t>
        <a:bodyPr/>
        <a:lstStyle/>
        <a:p>
          <a:endParaRPr lang="ru-RU"/>
        </a:p>
      </dgm:t>
    </dgm:pt>
    <dgm:pt modelId="{73E1E89A-1013-47FD-B6FD-6F7D3EB46364}">
      <dgm:prSet/>
      <dgm:spPr/>
      <dgm:t>
        <a:bodyPr/>
        <a:lstStyle/>
        <a:p>
          <a:r>
            <a:rPr lang="ru-RU" b="1" dirty="0" smtClean="0"/>
            <a:t>Планирование деятельности</a:t>
          </a:r>
          <a:endParaRPr lang="ru-RU" b="1" dirty="0"/>
        </a:p>
      </dgm:t>
    </dgm:pt>
    <dgm:pt modelId="{A8740996-109E-4995-9D39-4E6F46C6B08B}" type="parTrans" cxnId="{633CF040-3BCC-4EB4-B65A-2CEA6A510F1E}">
      <dgm:prSet/>
      <dgm:spPr/>
      <dgm:t>
        <a:bodyPr/>
        <a:lstStyle/>
        <a:p>
          <a:endParaRPr lang="ru-RU"/>
        </a:p>
      </dgm:t>
    </dgm:pt>
    <dgm:pt modelId="{9F71AA3A-8C94-4D39-A8E6-A9831794ABAB}" type="sibTrans" cxnId="{633CF040-3BCC-4EB4-B65A-2CEA6A510F1E}">
      <dgm:prSet/>
      <dgm:spPr/>
      <dgm:t>
        <a:bodyPr/>
        <a:lstStyle/>
        <a:p>
          <a:endParaRPr lang="ru-RU"/>
        </a:p>
      </dgm:t>
    </dgm:pt>
    <dgm:pt modelId="{3164BF4E-8B39-458C-9A2B-BC44091C6864}">
      <dgm:prSet/>
      <dgm:spPr/>
      <dgm:t>
        <a:bodyPr/>
        <a:lstStyle/>
        <a:p>
          <a:r>
            <a:rPr lang="ru-RU" b="1" dirty="0" smtClean="0"/>
            <a:t>Стратегия развития</a:t>
          </a:r>
          <a:endParaRPr lang="ru-RU" b="1" dirty="0"/>
        </a:p>
      </dgm:t>
    </dgm:pt>
    <dgm:pt modelId="{5D89FCDE-BA29-4BFB-AFFB-08B441E42032}" type="parTrans" cxnId="{F46DE5FE-0B74-4739-8A26-6837CC8B8BA4}">
      <dgm:prSet/>
      <dgm:spPr/>
      <dgm:t>
        <a:bodyPr/>
        <a:lstStyle/>
        <a:p>
          <a:endParaRPr lang="ru-RU"/>
        </a:p>
      </dgm:t>
    </dgm:pt>
    <dgm:pt modelId="{BD5E8A96-18C4-480F-B927-63708E0F9C13}" type="sibTrans" cxnId="{F46DE5FE-0B74-4739-8A26-6837CC8B8BA4}">
      <dgm:prSet/>
      <dgm:spPr/>
      <dgm:t>
        <a:bodyPr/>
        <a:lstStyle/>
        <a:p>
          <a:endParaRPr lang="ru-RU"/>
        </a:p>
      </dgm:t>
    </dgm:pt>
    <dgm:pt modelId="{6A5AEE2B-D497-428C-B5AC-46DEFD5091F2}" type="pres">
      <dgm:prSet presAssocID="{B1558AE4-F9BD-453B-A053-AF7D1FBE38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C6B5FF9-D3E1-4012-A5C7-2E6F88A0AF27}" type="pres">
      <dgm:prSet presAssocID="{B1558AE4-F9BD-453B-A053-AF7D1FBE3897}" presName="Name1" presStyleCnt="0"/>
      <dgm:spPr/>
    </dgm:pt>
    <dgm:pt modelId="{B8EF2F30-2180-4185-ADC1-4F657FAC5C8A}" type="pres">
      <dgm:prSet presAssocID="{B1558AE4-F9BD-453B-A053-AF7D1FBE3897}" presName="cycle" presStyleCnt="0"/>
      <dgm:spPr/>
    </dgm:pt>
    <dgm:pt modelId="{DDCC3FBA-EEE0-47C9-8A1F-FF727C25195F}" type="pres">
      <dgm:prSet presAssocID="{B1558AE4-F9BD-453B-A053-AF7D1FBE3897}" presName="srcNode" presStyleLbl="node1" presStyleIdx="0" presStyleCnt="7"/>
      <dgm:spPr/>
    </dgm:pt>
    <dgm:pt modelId="{41DC54FC-A388-4D33-B57A-6235B4471B52}" type="pres">
      <dgm:prSet presAssocID="{B1558AE4-F9BD-453B-A053-AF7D1FBE3897}" presName="conn" presStyleLbl="parChTrans1D2" presStyleIdx="0" presStyleCnt="1"/>
      <dgm:spPr/>
      <dgm:t>
        <a:bodyPr/>
        <a:lstStyle/>
        <a:p>
          <a:endParaRPr lang="ru-RU"/>
        </a:p>
      </dgm:t>
    </dgm:pt>
    <dgm:pt modelId="{C2019F56-C26C-44E7-9510-93C704234811}" type="pres">
      <dgm:prSet presAssocID="{B1558AE4-F9BD-453B-A053-AF7D1FBE3897}" presName="extraNode" presStyleLbl="node1" presStyleIdx="0" presStyleCnt="7"/>
      <dgm:spPr/>
    </dgm:pt>
    <dgm:pt modelId="{B2C3A981-AE69-4072-986D-45F927D64BFA}" type="pres">
      <dgm:prSet presAssocID="{B1558AE4-F9BD-453B-A053-AF7D1FBE3897}" presName="dstNode" presStyleLbl="node1" presStyleIdx="0" presStyleCnt="7"/>
      <dgm:spPr/>
    </dgm:pt>
    <dgm:pt modelId="{7480B1B5-F93D-4240-81C1-E34FE6337721}" type="pres">
      <dgm:prSet presAssocID="{B4D736E1-DDAB-4353-BBF5-7724BDDE62C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646BA-2A04-4270-A86F-8D2BF367BC18}" type="pres">
      <dgm:prSet presAssocID="{B4D736E1-DDAB-4353-BBF5-7724BDDE62C8}" presName="accent_1" presStyleCnt="0"/>
      <dgm:spPr/>
    </dgm:pt>
    <dgm:pt modelId="{D34B91D8-4E55-4038-9DA5-ABFAA460F12E}" type="pres">
      <dgm:prSet presAssocID="{B4D736E1-DDAB-4353-BBF5-7724BDDE62C8}" presName="accentRepeatNode" presStyleLbl="solidFgAcc1" presStyleIdx="0" presStyleCnt="7"/>
      <dgm:spPr/>
    </dgm:pt>
    <dgm:pt modelId="{7BFBF378-236B-4501-A3C5-9EE863F83026}" type="pres">
      <dgm:prSet presAssocID="{77F1FFFA-9C64-40E8-8B03-EABA6FE4DDB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5BFA1-BE2C-4F1E-ADCF-83301A4FB211}" type="pres">
      <dgm:prSet presAssocID="{77F1FFFA-9C64-40E8-8B03-EABA6FE4DDB1}" presName="accent_2" presStyleCnt="0"/>
      <dgm:spPr/>
    </dgm:pt>
    <dgm:pt modelId="{4060E3C4-E08F-4BE6-B2D4-3FC91923AD65}" type="pres">
      <dgm:prSet presAssocID="{77F1FFFA-9C64-40E8-8B03-EABA6FE4DDB1}" presName="accentRepeatNode" presStyleLbl="solidFgAcc1" presStyleIdx="1" presStyleCnt="7"/>
      <dgm:spPr/>
    </dgm:pt>
    <dgm:pt modelId="{690C15B1-F279-46DF-8076-2E5541154169}" type="pres">
      <dgm:prSet presAssocID="{808009C0-A5C5-4076-836E-3BECFF269E4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1CAE3-8743-4F6C-B5A0-3243794C745B}" type="pres">
      <dgm:prSet presAssocID="{808009C0-A5C5-4076-836E-3BECFF269E42}" presName="accent_3" presStyleCnt="0"/>
      <dgm:spPr/>
    </dgm:pt>
    <dgm:pt modelId="{3CD759D6-3AFF-42F4-BB07-AA29C31EFC7C}" type="pres">
      <dgm:prSet presAssocID="{808009C0-A5C5-4076-836E-3BECFF269E42}" presName="accentRepeatNode" presStyleLbl="solidFgAcc1" presStyleIdx="2" presStyleCnt="7"/>
      <dgm:spPr/>
    </dgm:pt>
    <dgm:pt modelId="{CC1051EC-C915-435C-A460-914A17E9EEBF}" type="pres">
      <dgm:prSet presAssocID="{64BDAE4A-6E1D-4120-B7D5-44CB3FFB8F5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7FA45-3856-4928-8618-E7A7F0F467F8}" type="pres">
      <dgm:prSet presAssocID="{64BDAE4A-6E1D-4120-B7D5-44CB3FFB8F52}" presName="accent_4" presStyleCnt="0"/>
      <dgm:spPr/>
    </dgm:pt>
    <dgm:pt modelId="{9B1380BC-68D1-49C3-BF1F-5F37624A57DF}" type="pres">
      <dgm:prSet presAssocID="{64BDAE4A-6E1D-4120-B7D5-44CB3FFB8F52}" presName="accentRepeatNode" presStyleLbl="solidFgAcc1" presStyleIdx="3" presStyleCnt="7"/>
      <dgm:spPr/>
    </dgm:pt>
    <dgm:pt modelId="{42FDAB9B-1E76-476C-AE93-165C5FB9C715}" type="pres">
      <dgm:prSet presAssocID="{2EB6BA20-8B2B-40DB-91F0-3082C715EED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3BB9B-2BDE-4794-AFFD-3BFACB9C0FB6}" type="pres">
      <dgm:prSet presAssocID="{2EB6BA20-8B2B-40DB-91F0-3082C715EEDF}" presName="accent_5" presStyleCnt="0"/>
      <dgm:spPr/>
    </dgm:pt>
    <dgm:pt modelId="{E9A8A55A-C527-4168-A63C-9408FFE66865}" type="pres">
      <dgm:prSet presAssocID="{2EB6BA20-8B2B-40DB-91F0-3082C715EEDF}" presName="accentRepeatNode" presStyleLbl="solidFgAcc1" presStyleIdx="4" presStyleCnt="7"/>
      <dgm:spPr/>
    </dgm:pt>
    <dgm:pt modelId="{3DECB3E9-B66A-4F6C-B254-F9069067C85C}" type="pres">
      <dgm:prSet presAssocID="{73E1E89A-1013-47FD-B6FD-6F7D3EB4636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3600-4A4A-4AEE-AF01-F2908773188F}" type="pres">
      <dgm:prSet presAssocID="{73E1E89A-1013-47FD-B6FD-6F7D3EB46364}" presName="accent_6" presStyleCnt="0"/>
      <dgm:spPr/>
    </dgm:pt>
    <dgm:pt modelId="{E9FF4840-84AA-4728-89FE-AC77CEB1D224}" type="pres">
      <dgm:prSet presAssocID="{73E1E89A-1013-47FD-B6FD-6F7D3EB46364}" presName="accentRepeatNode" presStyleLbl="solidFgAcc1" presStyleIdx="5" presStyleCnt="7"/>
      <dgm:spPr/>
    </dgm:pt>
    <dgm:pt modelId="{5665835E-2C36-4C2C-9AA1-C250A801E87F}" type="pres">
      <dgm:prSet presAssocID="{3164BF4E-8B39-458C-9A2B-BC44091C686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99798-FA8D-46B5-8ADC-675F1B30CC5F}" type="pres">
      <dgm:prSet presAssocID="{3164BF4E-8B39-458C-9A2B-BC44091C6864}" presName="accent_7" presStyleCnt="0"/>
      <dgm:spPr/>
    </dgm:pt>
    <dgm:pt modelId="{87B2AFEB-3E12-4757-A258-8893A2645D09}" type="pres">
      <dgm:prSet presAssocID="{3164BF4E-8B39-458C-9A2B-BC44091C6864}" presName="accentRepeatNode" presStyleLbl="solidFgAcc1" presStyleIdx="6" presStyleCnt="7"/>
      <dgm:spPr/>
    </dgm:pt>
  </dgm:ptLst>
  <dgm:cxnLst>
    <dgm:cxn modelId="{F46DE5FE-0B74-4739-8A26-6837CC8B8BA4}" srcId="{B1558AE4-F9BD-453B-A053-AF7D1FBE3897}" destId="{3164BF4E-8B39-458C-9A2B-BC44091C6864}" srcOrd="6" destOrd="0" parTransId="{5D89FCDE-BA29-4BFB-AFFB-08B441E42032}" sibTransId="{BD5E8A96-18C4-480F-B927-63708E0F9C13}"/>
    <dgm:cxn modelId="{F196F893-7DA0-40BA-BCFF-51AD413405CD}" type="presOf" srcId="{3164BF4E-8B39-458C-9A2B-BC44091C6864}" destId="{5665835E-2C36-4C2C-9AA1-C250A801E87F}" srcOrd="0" destOrd="0" presId="urn:microsoft.com/office/officeart/2008/layout/VerticalCurvedList"/>
    <dgm:cxn modelId="{0A349988-879B-4063-9F4B-8AA4F9890842}" srcId="{B1558AE4-F9BD-453B-A053-AF7D1FBE3897}" destId="{B4D736E1-DDAB-4353-BBF5-7724BDDE62C8}" srcOrd="0" destOrd="0" parTransId="{CB50C23A-D69E-41E4-959E-9FDB3E26CEA5}" sibTransId="{F8985F3A-80F8-4FDF-9B4F-4F734F03E699}"/>
    <dgm:cxn modelId="{7740CA9D-81C8-4255-ABAA-C40899FE9FC4}" srcId="{B1558AE4-F9BD-453B-A053-AF7D1FBE3897}" destId="{77F1FFFA-9C64-40E8-8B03-EABA6FE4DDB1}" srcOrd="1" destOrd="0" parTransId="{A348EBBB-CF1A-417F-9EB5-1DE6E1C92927}" sibTransId="{B840AD7C-243A-4A0A-ABCE-FB43D871C0B0}"/>
    <dgm:cxn modelId="{DC5417E5-4BBE-4B50-B6B2-82605C8C24CE}" type="presOf" srcId="{64BDAE4A-6E1D-4120-B7D5-44CB3FFB8F52}" destId="{CC1051EC-C915-435C-A460-914A17E9EEBF}" srcOrd="0" destOrd="0" presId="urn:microsoft.com/office/officeart/2008/layout/VerticalCurvedList"/>
    <dgm:cxn modelId="{460A4E52-DE7E-4FC1-A812-081C2C35A2A1}" type="presOf" srcId="{808009C0-A5C5-4076-836E-3BECFF269E42}" destId="{690C15B1-F279-46DF-8076-2E5541154169}" srcOrd="0" destOrd="0" presId="urn:microsoft.com/office/officeart/2008/layout/VerticalCurvedList"/>
    <dgm:cxn modelId="{3DAFF82B-0E3E-4179-8801-3CB515DC7BD8}" type="presOf" srcId="{B1558AE4-F9BD-453B-A053-AF7D1FBE3897}" destId="{6A5AEE2B-D497-428C-B5AC-46DEFD5091F2}" srcOrd="0" destOrd="0" presId="urn:microsoft.com/office/officeart/2008/layout/VerticalCurvedList"/>
    <dgm:cxn modelId="{DB8D8EC9-A2F8-4C79-9175-E15DA295C27F}" srcId="{B1558AE4-F9BD-453B-A053-AF7D1FBE3897}" destId="{64BDAE4A-6E1D-4120-B7D5-44CB3FFB8F52}" srcOrd="3" destOrd="0" parTransId="{23DC8374-6596-4F47-B89E-8624D6375D26}" sibTransId="{400511FB-80AF-43B5-8529-5082DB081148}"/>
    <dgm:cxn modelId="{D52D7EF7-B61B-4F9E-AF54-8887BCF53852}" srcId="{B1558AE4-F9BD-453B-A053-AF7D1FBE3897}" destId="{2EB6BA20-8B2B-40DB-91F0-3082C715EEDF}" srcOrd="4" destOrd="0" parTransId="{EC9A3170-9F50-4A16-9258-AA4B48759202}" sibTransId="{1DD7926C-1FA3-4D85-869D-5B3A818FCDE2}"/>
    <dgm:cxn modelId="{5045CD6B-BD5E-4667-87D4-7995651FF783}" type="presOf" srcId="{F8985F3A-80F8-4FDF-9B4F-4F734F03E699}" destId="{41DC54FC-A388-4D33-B57A-6235B4471B52}" srcOrd="0" destOrd="0" presId="urn:microsoft.com/office/officeart/2008/layout/VerticalCurvedList"/>
    <dgm:cxn modelId="{633CF040-3BCC-4EB4-B65A-2CEA6A510F1E}" srcId="{B1558AE4-F9BD-453B-A053-AF7D1FBE3897}" destId="{73E1E89A-1013-47FD-B6FD-6F7D3EB46364}" srcOrd="5" destOrd="0" parTransId="{A8740996-109E-4995-9D39-4E6F46C6B08B}" sibTransId="{9F71AA3A-8C94-4D39-A8E6-A9831794ABAB}"/>
    <dgm:cxn modelId="{CE4CC2FB-7895-4C9F-ADD6-C3CFEE81875F}" type="presOf" srcId="{77F1FFFA-9C64-40E8-8B03-EABA6FE4DDB1}" destId="{7BFBF378-236B-4501-A3C5-9EE863F83026}" srcOrd="0" destOrd="0" presId="urn:microsoft.com/office/officeart/2008/layout/VerticalCurvedList"/>
    <dgm:cxn modelId="{C544753F-F1BE-4199-A98E-8639044EBF2E}" type="presOf" srcId="{2EB6BA20-8B2B-40DB-91F0-3082C715EEDF}" destId="{42FDAB9B-1E76-476C-AE93-165C5FB9C715}" srcOrd="0" destOrd="0" presId="urn:microsoft.com/office/officeart/2008/layout/VerticalCurvedList"/>
    <dgm:cxn modelId="{B309F1E8-E356-410A-9E77-4ABFE69BF988}" type="presOf" srcId="{73E1E89A-1013-47FD-B6FD-6F7D3EB46364}" destId="{3DECB3E9-B66A-4F6C-B254-F9069067C85C}" srcOrd="0" destOrd="0" presId="urn:microsoft.com/office/officeart/2008/layout/VerticalCurvedList"/>
    <dgm:cxn modelId="{053E7496-8275-4973-88F8-1FCD274F74A6}" srcId="{B1558AE4-F9BD-453B-A053-AF7D1FBE3897}" destId="{808009C0-A5C5-4076-836E-3BECFF269E42}" srcOrd="2" destOrd="0" parTransId="{632610F6-47FB-4297-BD07-43298FCB08DA}" sibTransId="{0CF77FED-622C-4529-8924-B02ED49191A6}"/>
    <dgm:cxn modelId="{82355BBE-28B1-4F28-A3B5-3B2CC151DEAD}" type="presOf" srcId="{B4D736E1-DDAB-4353-BBF5-7724BDDE62C8}" destId="{7480B1B5-F93D-4240-81C1-E34FE6337721}" srcOrd="0" destOrd="0" presId="urn:microsoft.com/office/officeart/2008/layout/VerticalCurvedList"/>
    <dgm:cxn modelId="{63A1491E-D108-4A21-A658-280F942C5CE6}" type="presParOf" srcId="{6A5AEE2B-D497-428C-B5AC-46DEFD5091F2}" destId="{DC6B5FF9-D3E1-4012-A5C7-2E6F88A0AF27}" srcOrd="0" destOrd="0" presId="urn:microsoft.com/office/officeart/2008/layout/VerticalCurvedList"/>
    <dgm:cxn modelId="{F95B0658-4FB4-4FA0-8405-606B8EBAF27B}" type="presParOf" srcId="{DC6B5FF9-D3E1-4012-A5C7-2E6F88A0AF27}" destId="{B8EF2F30-2180-4185-ADC1-4F657FAC5C8A}" srcOrd="0" destOrd="0" presId="urn:microsoft.com/office/officeart/2008/layout/VerticalCurvedList"/>
    <dgm:cxn modelId="{8B656055-9185-48D7-A2E1-E0F200E1D974}" type="presParOf" srcId="{B8EF2F30-2180-4185-ADC1-4F657FAC5C8A}" destId="{DDCC3FBA-EEE0-47C9-8A1F-FF727C25195F}" srcOrd="0" destOrd="0" presId="urn:microsoft.com/office/officeart/2008/layout/VerticalCurvedList"/>
    <dgm:cxn modelId="{101F85EE-0316-4CAF-BD47-D8D263211C05}" type="presParOf" srcId="{B8EF2F30-2180-4185-ADC1-4F657FAC5C8A}" destId="{41DC54FC-A388-4D33-B57A-6235B4471B52}" srcOrd="1" destOrd="0" presId="urn:microsoft.com/office/officeart/2008/layout/VerticalCurvedList"/>
    <dgm:cxn modelId="{7BC6EECA-412E-4FDC-AD73-ABEE077185A7}" type="presParOf" srcId="{B8EF2F30-2180-4185-ADC1-4F657FAC5C8A}" destId="{C2019F56-C26C-44E7-9510-93C704234811}" srcOrd="2" destOrd="0" presId="urn:microsoft.com/office/officeart/2008/layout/VerticalCurvedList"/>
    <dgm:cxn modelId="{06249BB3-D9C8-4553-ADC6-4715F1278868}" type="presParOf" srcId="{B8EF2F30-2180-4185-ADC1-4F657FAC5C8A}" destId="{B2C3A981-AE69-4072-986D-45F927D64BFA}" srcOrd="3" destOrd="0" presId="urn:microsoft.com/office/officeart/2008/layout/VerticalCurvedList"/>
    <dgm:cxn modelId="{AEA8C2BF-6A11-41F4-B821-7B9D7B298017}" type="presParOf" srcId="{DC6B5FF9-D3E1-4012-A5C7-2E6F88A0AF27}" destId="{7480B1B5-F93D-4240-81C1-E34FE6337721}" srcOrd="1" destOrd="0" presId="urn:microsoft.com/office/officeart/2008/layout/VerticalCurvedList"/>
    <dgm:cxn modelId="{78BF90DE-1F8B-4683-9462-4C25D11B269A}" type="presParOf" srcId="{DC6B5FF9-D3E1-4012-A5C7-2E6F88A0AF27}" destId="{E28646BA-2A04-4270-A86F-8D2BF367BC18}" srcOrd="2" destOrd="0" presId="urn:microsoft.com/office/officeart/2008/layout/VerticalCurvedList"/>
    <dgm:cxn modelId="{3C348238-F464-4CAA-AE2A-66CCC77A9213}" type="presParOf" srcId="{E28646BA-2A04-4270-A86F-8D2BF367BC18}" destId="{D34B91D8-4E55-4038-9DA5-ABFAA460F12E}" srcOrd="0" destOrd="0" presId="urn:microsoft.com/office/officeart/2008/layout/VerticalCurvedList"/>
    <dgm:cxn modelId="{555FE1D0-23F3-4B73-8F2E-9BF66970B8E0}" type="presParOf" srcId="{DC6B5FF9-D3E1-4012-A5C7-2E6F88A0AF27}" destId="{7BFBF378-236B-4501-A3C5-9EE863F83026}" srcOrd="3" destOrd="0" presId="urn:microsoft.com/office/officeart/2008/layout/VerticalCurvedList"/>
    <dgm:cxn modelId="{E9F957C3-3AF7-4332-8277-CC3CAB34DAA2}" type="presParOf" srcId="{DC6B5FF9-D3E1-4012-A5C7-2E6F88A0AF27}" destId="{FB75BFA1-BE2C-4F1E-ADCF-83301A4FB211}" srcOrd="4" destOrd="0" presId="urn:microsoft.com/office/officeart/2008/layout/VerticalCurvedList"/>
    <dgm:cxn modelId="{267CE977-9A7E-4D33-9202-70CB8B77040B}" type="presParOf" srcId="{FB75BFA1-BE2C-4F1E-ADCF-83301A4FB211}" destId="{4060E3C4-E08F-4BE6-B2D4-3FC91923AD65}" srcOrd="0" destOrd="0" presId="urn:microsoft.com/office/officeart/2008/layout/VerticalCurvedList"/>
    <dgm:cxn modelId="{AE2F10DD-A188-4F28-8FD0-74A6C1F30198}" type="presParOf" srcId="{DC6B5FF9-D3E1-4012-A5C7-2E6F88A0AF27}" destId="{690C15B1-F279-46DF-8076-2E5541154169}" srcOrd="5" destOrd="0" presId="urn:microsoft.com/office/officeart/2008/layout/VerticalCurvedList"/>
    <dgm:cxn modelId="{E10372B7-2858-432C-AA50-C04A2CCF60B1}" type="presParOf" srcId="{DC6B5FF9-D3E1-4012-A5C7-2E6F88A0AF27}" destId="{3491CAE3-8743-4F6C-B5A0-3243794C745B}" srcOrd="6" destOrd="0" presId="urn:microsoft.com/office/officeart/2008/layout/VerticalCurvedList"/>
    <dgm:cxn modelId="{06E94426-CFE9-4F89-80BD-A1C08ED21231}" type="presParOf" srcId="{3491CAE3-8743-4F6C-B5A0-3243794C745B}" destId="{3CD759D6-3AFF-42F4-BB07-AA29C31EFC7C}" srcOrd="0" destOrd="0" presId="urn:microsoft.com/office/officeart/2008/layout/VerticalCurvedList"/>
    <dgm:cxn modelId="{DB8394F2-C16A-4480-8F13-2D7173C1EF76}" type="presParOf" srcId="{DC6B5FF9-D3E1-4012-A5C7-2E6F88A0AF27}" destId="{CC1051EC-C915-435C-A460-914A17E9EEBF}" srcOrd="7" destOrd="0" presId="urn:microsoft.com/office/officeart/2008/layout/VerticalCurvedList"/>
    <dgm:cxn modelId="{3BDD09B3-D344-4B53-A101-4C6601AFD85D}" type="presParOf" srcId="{DC6B5FF9-D3E1-4012-A5C7-2E6F88A0AF27}" destId="{1877FA45-3856-4928-8618-E7A7F0F467F8}" srcOrd="8" destOrd="0" presId="urn:microsoft.com/office/officeart/2008/layout/VerticalCurvedList"/>
    <dgm:cxn modelId="{09E501AF-7E5F-4A54-B942-8A72FEAAB7DC}" type="presParOf" srcId="{1877FA45-3856-4928-8618-E7A7F0F467F8}" destId="{9B1380BC-68D1-49C3-BF1F-5F37624A57DF}" srcOrd="0" destOrd="0" presId="urn:microsoft.com/office/officeart/2008/layout/VerticalCurvedList"/>
    <dgm:cxn modelId="{9268CD43-3668-4300-A3BC-11CCC2CEAA76}" type="presParOf" srcId="{DC6B5FF9-D3E1-4012-A5C7-2E6F88A0AF27}" destId="{42FDAB9B-1E76-476C-AE93-165C5FB9C715}" srcOrd="9" destOrd="0" presId="urn:microsoft.com/office/officeart/2008/layout/VerticalCurvedList"/>
    <dgm:cxn modelId="{E2D9AE24-5A96-4B99-A55D-765C8F779EF5}" type="presParOf" srcId="{DC6B5FF9-D3E1-4012-A5C7-2E6F88A0AF27}" destId="{9053BB9B-2BDE-4794-AFFD-3BFACB9C0FB6}" srcOrd="10" destOrd="0" presId="urn:microsoft.com/office/officeart/2008/layout/VerticalCurvedList"/>
    <dgm:cxn modelId="{B1C2CC1F-52FD-4F4B-9AEE-F25444FEB002}" type="presParOf" srcId="{9053BB9B-2BDE-4794-AFFD-3BFACB9C0FB6}" destId="{E9A8A55A-C527-4168-A63C-9408FFE66865}" srcOrd="0" destOrd="0" presId="urn:microsoft.com/office/officeart/2008/layout/VerticalCurvedList"/>
    <dgm:cxn modelId="{1519E098-26DE-4BF3-946C-4C097926A39D}" type="presParOf" srcId="{DC6B5FF9-D3E1-4012-A5C7-2E6F88A0AF27}" destId="{3DECB3E9-B66A-4F6C-B254-F9069067C85C}" srcOrd="11" destOrd="0" presId="urn:microsoft.com/office/officeart/2008/layout/VerticalCurvedList"/>
    <dgm:cxn modelId="{A5D6AACC-CD1C-4811-A45A-A167CA9140BF}" type="presParOf" srcId="{DC6B5FF9-D3E1-4012-A5C7-2E6F88A0AF27}" destId="{E2483600-4A4A-4AEE-AF01-F2908773188F}" srcOrd="12" destOrd="0" presId="urn:microsoft.com/office/officeart/2008/layout/VerticalCurvedList"/>
    <dgm:cxn modelId="{7ACB0204-14DE-4CA9-A301-3EC80031D8BA}" type="presParOf" srcId="{E2483600-4A4A-4AEE-AF01-F2908773188F}" destId="{E9FF4840-84AA-4728-89FE-AC77CEB1D224}" srcOrd="0" destOrd="0" presId="urn:microsoft.com/office/officeart/2008/layout/VerticalCurvedList"/>
    <dgm:cxn modelId="{48E31FB4-F107-4188-86F7-C21064422514}" type="presParOf" srcId="{DC6B5FF9-D3E1-4012-A5C7-2E6F88A0AF27}" destId="{5665835E-2C36-4C2C-9AA1-C250A801E87F}" srcOrd="13" destOrd="0" presId="urn:microsoft.com/office/officeart/2008/layout/VerticalCurvedList"/>
    <dgm:cxn modelId="{AA9EC3E3-5803-49E7-B1B4-DDC224CB49F7}" type="presParOf" srcId="{DC6B5FF9-D3E1-4012-A5C7-2E6F88A0AF27}" destId="{6E899798-FA8D-46B5-8ADC-675F1B30CC5F}" srcOrd="14" destOrd="0" presId="urn:microsoft.com/office/officeart/2008/layout/VerticalCurvedList"/>
    <dgm:cxn modelId="{30A44F21-E14F-4052-ABCA-9C6D11E77597}" type="presParOf" srcId="{6E899798-FA8D-46B5-8ADC-675F1B30CC5F}" destId="{87B2AFEB-3E12-4757-A258-8893A2645D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E54EB-FDCF-4AB7-9DDE-707F0A002D9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29732E-B3B6-44F1-8F8A-E484668868B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dirty="0" smtClean="0"/>
            <a:t>ВПР</a:t>
          </a:r>
        </a:p>
        <a:p>
          <a:r>
            <a:rPr lang="ru-RU" sz="1800" dirty="0" smtClean="0"/>
            <a:t>ВПР СПО</a:t>
          </a:r>
          <a:endParaRPr lang="ru-RU" sz="1800" dirty="0"/>
        </a:p>
      </dgm:t>
    </dgm:pt>
    <dgm:pt modelId="{0EFF1FF1-F15E-48EB-BCA2-5DDC7408577F}" type="parTrans" cxnId="{149E1839-953C-4C4D-8DA8-5A7763139856}">
      <dgm:prSet/>
      <dgm:spPr/>
      <dgm:t>
        <a:bodyPr/>
        <a:lstStyle/>
        <a:p>
          <a:endParaRPr lang="ru-RU"/>
        </a:p>
      </dgm:t>
    </dgm:pt>
    <dgm:pt modelId="{4DD2B51C-82BF-458D-A6E4-D5F84D79F13D}" type="sibTrans" cxnId="{149E1839-953C-4C4D-8DA8-5A7763139856}">
      <dgm:prSet/>
      <dgm:spPr/>
      <dgm:t>
        <a:bodyPr/>
        <a:lstStyle/>
        <a:p>
          <a:endParaRPr lang="ru-RU"/>
        </a:p>
      </dgm:t>
    </dgm:pt>
    <dgm:pt modelId="{CCC30F1D-04CC-4FE5-82FF-FAFCA9AF279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НИКО</a:t>
          </a:r>
        </a:p>
        <a:p>
          <a:r>
            <a:rPr lang="ru-RU" sz="1500" dirty="0" smtClean="0"/>
            <a:t>(на основе выборки)</a:t>
          </a:r>
          <a:endParaRPr lang="ru-RU" sz="1500" dirty="0"/>
        </a:p>
      </dgm:t>
    </dgm:pt>
    <dgm:pt modelId="{28D82099-55BF-49AE-BFD7-48BE5806DB22}" type="parTrans" cxnId="{93E9EE34-B2FB-4971-B92B-3C4F52ECBD14}">
      <dgm:prSet/>
      <dgm:spPr/>
      <dgm:t>
        <a:bodyPr/>
        <a:lstStyle/>
        <a:p>
          <a:endParaRPr lang="ru-RU"/>
        </a:p>
      </dgm:t>
    </dgm:pt>
    <dgm:pt modelId="{4A94461A-52F8-4482-8824-D5464278A16E}" type="sibTrans" cxnId="{93E9EE34-B2FB-4971-B92B-3C4F52ECBD14}">
      <dgm:prSet/>
      <dgm:spPr/>
      <dgm:t>
        <a:bodyPr/>
        <a:lstStyle/>
        <a:p>
          <a:endParaRPr lang="ru-RU"/>
        </a:p>
      </dgm:t>
    </dgm:pt>
    <dgm:pt modelId="{3476823C-13BA-4D40-A029-0A556B2EBB52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1800" dirty="0" smtClean="0"/>
            <a:t>PISA</a:t>
          </a:r>
          <a:endParaRPr lang="ru-RU" sz="1800" dirty="0" smtClean="0"/>
        </a:p>
        <a:p>
          <a:r>
            <a:rPr lang="ru-RU" sz="1500" dirty="0" smtClean="0"/>
            <a:t>(на основе выборки)</a:t>
          </a:r>
          <a:endParaRPr lang="ru-RU" sz="1500" dirty="0"/>
        </a:p>
      </dgm:t>
    </dgm:pt>
    <dgm:pt modelId="{6284274A-9CCB-452F-8DE3-69694F6309EC}" type="parTrans" cxnId="{9418D640-C861-4D4D-8933-9F91CF4D706A}">
      <dgm:prSet/>
      <dgm:spPr/>
      <dgm:t>
        <a:bodyPr/>
        <a:lstStyle/>
        <a:p>
          <a:endParaRPr lang="ru-RU"/>
        </a:p>
      </dgm:t>
    </dgm:pt>
    <dgm:pt modelId="{926EF8D8-F93D-4DD7-9C36-ACABB9C93CAA}" type="sibTrans" cxnId="{9418D640-C861-4D4D-8933-9F91CF4D706A}">
      <dgm:prSet/>
      <dgm:spPr/>
      <dgm:t>
        <a:bodyPr/>
        <a:lstStyle/>
        <a:p>
          <a:endParaRPr lang="ru-RU"/>
        </a:p>
      </dgm:t>
    </dgm:pt>
    <dgm:pt modelId="{2E5E06A7-9B30-484A-A851-B5253B2565A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Оценка компетенций </a:t>
          </a:r>
          <a:r>
            <a:rPr lang="ru-RU" sz="1600" dirty="0" err="1" smtClean="0">
              <a:solidFill>
                <a:schemeClr val="bg2">
                  <a:lumMod val="10000"/>
                </a:schemeClr>
              </a:solidFill>
            </a:rPr>
            <a:t>педработников</a:t>
          </a:r>
          <a:endParaRPr lang="ru-RU" sz="1600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ru-RU" sz="1500" dirty="0" smtClean="0">
              <a:solidFill>
                <a:schemeClr val="bg2">
                  <a:lumMod val="10000"/>
                </a:schemeClr>
              </a:solidFill>
            </a:rPr>
            <a:t>(на основе выборки) </a:t>
          </a:r>
          <a:endParaRPr lang="ru-RU" sz="1500" dirty="0">
            <a:solidFill>
              <a:schemeClr val="bg2">
                <a:lumMod val="10000"/>
              </a:schemeClr>
            </a:solidFill>
          </a:endParaRPr>
        </a:p>
      </dgm:t>
    </dgm:pt>
    <dgm:pt modelId="{E8FF8256-879C-4046-8EE0-4B4CA8A37B1A}" type="parTrans" cxnId="{41A1199A-5F60-455A-9D60-C162CBE16D81}">
      <dgm:prSet/>
      <dgm:spPr/>
      <dgm:t>
        <a:bodyPr/>
        <a:lstStyle/>
        <a:p>
          <a:endParaRPr lang="ru-RU"/>
        </a:p>
      </dgm:t>
    </dgm:pt>
    <dgm:pt modelId="{A3379F10-A6D3-40CC-81B6-377D090E7A8C}" type="sibTrans" cxnId="{41A1199A-5F60-455A-9D60-C162CBE16D81}">
      <dgm:prSet/>
      <dgm:spPr/>
      <dgm:t>
        <a:bodyPr/>
        <a:lstStyle/>
        <a:p>
          <a:endParaRPr lang="ru-RU"/>
        </a:p>
      </dgm:t>
    </dgm:pt>
    <dgm:pt modelId="{ED2B77F8-876B-4CD3-B06F-E4B92895B46E}" type="pres">
      <dgm:prSet presAssocID="{56FE54EB-FDCF-4AB7-9DDE-707F0A002D92}" presName="Name0" presStyleCnt="0">
        <dgm:presLayoutVars>
          <dgm:dir/>
          <dgm:resizeHandles val="exact"/>
        </dgm:presLayoutVars>
      </dgm:prSet>
      <dgm:spPr/>
    </dgm:pt>
    <dgm:pt modelId="{6402C5A4-8126-4FBF-9925-37DDDD6F06AC}" type="pres">
      <dgm:prSet presAssocID="{56FE54EB-FDCF-4AB7-9DDE-707F0A002D92}" presName="fgShape" presStyleLbl="fgShp" presStyleIdx="0" presStyleCnt="1"/>
      <dgm:spPr/>
    </dgm:pt>
    <dgm:pt modelId="{C63A252C-A7AF-4F4E-924E-F3367E879708}" type="pres">
      <dgm:prSet presAssocID="{56FE54EB-FDCF-4AB7-9DDE-707F0A002D92}" presName="linComp" presStyleCnt="0"/>
      <dgm:spPr/>
    </dgm:pt>
    <dgm:pt modelId="{0BEF84EF-67A4-4EF7-BBE6-40B77043FD6D}" type="pres">
      <dgm:prSet presAssocID="{5D29732E-B3B6-44F1-8F8A-E484668868B9}" presName="compNode" presStyleCnt="0"/>
      <dgm:spPr/>
    </dgm:pt>
    <dgm:pt modelId="{10091A34-BF1F-4C7F-9A9B-998839A2D476}" type="pres">
      <dgm:prSet presAssocID="{5D29732E-B3B6-44F1-8F8A-E484668868B9}" presName="bkgdShape" presStyleLbl="node1" presStyleIdx="0" presStyleCnt="4"/>
      <dgm:spPr/>
      <dgm:t>
        <a:bodyPr/>
        <a:lstStyle/>
        <a:p>
          <a:endParaRPr lang="ru-RU"/>
        </a:p>
      </dgm:t>
    </dgm:pt>
    <dgm:pt modelId="{EB92201E-3EF9-44AB-82CB-CC8E3FDDAB37}" type="pres">
      <dgm:prSet presAssocID="{5D29732E-B3B6-44F1-8F8A-E484668868B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0800C-F2B5-4F7B-BBC4-A2E0E3A111FB}" type="pres">
      <dgm:prSet presAssocID="{5D29732E-B3B6-44F1-8F8A-E484668868B9}" presName="invisiNode" presStyleLbl="node1" presStyleIdx="0" presStyleCnt="4"/>
      <dgm:spPr/>
    </dgm:pt>
    <dgm:pt modelId="{52E41296-9C7F-4BEC-AB72-4E7D30446979}" type="pres">
      <dgm:prSet presAssocID="{5D29732E-B3B6-44F1-8F8A-E484668868B9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78B826-0EE0-4D52-A9E8-9A2691736C70}" type="pres">
      <dgm:prSet presAssocID="{4DD2B51C-82BF-458D-A6E4-D5F84D79F1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A95FC4-1FFB-4CC5-99A9-0C02ACDB6247}" type="pres">
      <dgm:prSet presAssocID="{CCC30F1D-04CC-4FE5-82FF-FAFCA9AF2795}" presName="compNode" presStyleCnt="0"/>
      <dgm:spPr/>
    </dgm:pt>
    <dgm:pt modelId="{6A4453A0-E8F2-4FAC-B0D5-F3E4571DDC53}" type="pres">
      <dgm:prSet presAssocID="{CCC30F1D-04CC-4FE5-82FF-FAFCA9AF2795}" presName="bkgdShape" presStyleLbl="node1" presStyleIdx="1" presStyleCnt="4"/>
      <dgm:spPr/>
      <dgm:t>
        <a:bodyPr/>
        <a:lstStyle/>
        <a:p>
          <a:endParaRPr lang="ru-RU"/>
        </a:p>
      </dgm:t>
    </dgm:pt>
    <dgm:pt modelId="{1CBC5B64-AB6E-49B4-B634-2A30D856A263}" type="pres">
      <dgm:prSet presAssocID="{CCC30F1D-04CC-4FE5-82FF-FAFCA9AF279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5FF14-A6CD-47BD-93C9-2B56F2FF1896}" type="pres">
      <dgm:prSet presAssocID="{CCC30F1D-04CC-4FE5-82FF-FAFCA9AF2795}" presName="invisiNode" presStyleLbl="node1" presStyleIdx="1" presStyleCnt="4"/>
      <dgm:spPr/>
    </dgm:pt>
    <dgm:pt modelId="{1E4561E8-5A74-4A8D-BDE9-BCAD2083CAD1}" type="pres">
      <dgm:prSet presAssocID="{CCC30F1D-04CC-4FE5-82FF-FAFCA9AF279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42E558B9-30D4-4E96-AB4E-3C88EC086DE4}" type="pres">
      <dgm:prSet presAssocID="{4A94461A-52F8-4482-8824-D5464278A1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E75A47B-3478-42FC-80F7-804734256104}" type="pres">
      <dgm:prSet presAssocID="{3476823C-13BA-4D40-A029-0A556B2EBB52}" presName="compNode" presStyleCnt="0"/>
      <dgm:spPr/>
    </dgm:pt>
    <dgm:pt modelId="{2DDDD87F-C0DF-4A1F-8C95-0A2A2AF745C3}" type="pres">
      <dgm:prSet presAssocID="{3476823C-13BA-4D40-A029-0A556B2EBB52}" presName="bkgdShape" presStyleLbl="node1" presStyleIdx="2" presStyleCnt="4"/>
      <dgm:spPr/>
      <dgm:t>
        <a:bodyPr/>
        <a:lstStyle/>
        <a:p>
          <a:endParaRPr lang="ru-RU"/>
        </a:p>
      </dgm:t>
    </dgm:pt>
    <dgm:pt modelId="{28CBBB3B-B5B6-4CC7-A1B8-2C91448AC1BA}" type="pres">
      <dgm:prSet presAssocID="{3476823C-13BA-4D40-A029-0A556B2EBB5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C0686-E238-4DB8-A215-D10C647D6489}" type="pres">
      <dgm:prSet presAssocID="{3476823C-13BA-4D40-A029-0A556B2EBB52}" presName="invisiNode" presStyleLbl="node1" presStyleIdx="2" presStyleCnt="4"/>
      <dgm:spPr/>
    </dgm:pt>
    <dgm:pt modelId="{0A837913-9C69-49D9-99F8-EBCB4745CC9E}" type="pres">
      <dgm:prSet presAssocID="{3476823C-13BA-4D40-A029-0A556B2EBB5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245851E-4F12-4485-9C14-C7ECF91A856B}" type="pres">
      <dgm:prSet presAssocID="{926EF8D8-F93D-4DD7-9C36-ACABB9C93C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7D9101-257D-46C5-A123-9B482C1A7D56}" type="pres">
      <dgm:prSet presAssocID="{2E5E06A7-9B30-484A-A851-B5253B2565AC}" presName="compNode" presStyleCnt="0"/>
      <dgm:spPr/>
    </dgm:pt>
    <dgm:pt modelId="{728B37B7-17C4-45D4-9C45-5241AC5A21BA}" type="pres">
      <dgm:prSet presAssocID="{2E5E06A7-9B30-484A-A851-B5253B2565AC}" presName="bkgdShape" presStyleLbl="node1" presStyleIdx="3" presStyleCnt="4"/>
      <dgm:spPr/>
      <dgm:t>
        <a:bodyPr/>
        <a:lstStyle/>
        <a:p>
          <a:endParaRPr lang="ru-RU"/>
        </a:p>
      </dgm:t>
    </dgm:pt>
    <dgm:pt modelId="{B543D2D9-B449-4222-81A5-C6842A5209BC}" type="pres">
      <dgm:prSet presAssocID="{2E5E06A7-9B30-484A-A851-B5253B2565A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0A120-7765-4A51-972F-C80269CE197E}" type="pres">
      <dgm:prSet presAssocID="{2E5E06A7-9B30-484A-A851-B5253B2565AC}" presName="invisiNode" presStyleLbl="node1" presStyleIdx="3" presStyleCnt="4"/>
      <dgm:spPr/>
    </dgm:pt>
    <dgm:pt modelId="{9C8D7659-6A8B-46E4-B64C-4B3B02E4293C}" type="pres">
      <dgm:prSet presAssocID="{2E5E06A7-9B30-484A-A851-B5253B2565AC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29B624BC-B0CF-4D86-8706-19F7117BF233}" type="presOf" srcId="{4DD2B51C-82BF-458D-A6E4-D5F84D79F13D}" destId="{8B78B826-0EE0-4D52-A9E8-9A2691736C70}" srcOrd="0" destOrd="0" presId="urn:microsoft.com/office/officeart/2005/8/layout/hList7"/>
    <dgm:cxn modelId="{A0E3C7D4-B23B-4730-83B9-EC706E297128}" type="presOf" srcId="{2E5E06A7-9B30-484A-A851-B5253B2565AC}" destId="{728B37B7-17C4-45D4-9C45-5241AC5A21BA}" srcOrd="0" destOrd="0" presId="urn:microsoft.com/office/officeart/2005/8/layout/hList7"/>
    <dgm:cxn modelId="{C95E3F1B-7236-4E31-9517-865684EB13D5}" type="presOf" srcId="{2E5E06A7-9B30-484A-A851-B5253B2565AC}" destId="{B543D2D9-B449-4222-81A5-C6842A5209BC}" srcOrd="1" destOrd="0" presId="urn:microsoft.com/office/officeart/2005/8/layout/hList7"/>
    <dgm:cxn modelId="{BE9B74C1-A8D1-468B-B8B2-1F6AA23D49A5}" type="presOf" srcId="{5D29732E-B3B6-44F1-8F8A-E484668868B9}" destId="{10091A34-BF1F-4C7F-9A9B-998839A2D476}" srcOrd="0" destOrd="0" presId="urn:microsoft.com/office/officeart/2005/8/layout/hList7"/>
    <dgm:cxn modelId="{149E1839-953C-4C4D-8DA8-5A7763139856}" srcId="{56FE54EB-FDCF-4AB7-9DDE-707F0A002D92}" destId="{5D29732E-B3B6-44F1-8F8A-E484668868B9}" srcOrd="0" destOrd="0" parTransId="{0EFF1FF1-F15E-48EB-BCA2-5DDC7408577F}" sibTransId="{4DD2B51C-82BF-458D-A6E4-D5F84D79F13D}"/>
    <dgm:cxn modelId="{D503C371-C7A5-4343-870C-02F3C4A2739D}" type="presOf" srcId="{CCC30F1D-04CC-4FE5-82FF-FAFCA9AF2795}" destId="{6A4453A0-E8F2-4FAC-B0D5-F3E4571DDC53}" srcOrd="0" destOrd="0" presId="urn:microsoft.com/office/officeart/2005/8/layout/hList7"/>
    <dgm:cxn modelId="{9418D640-C861-4D4D-8933-9F91CF4D706A}" srcId="{56FE54EB-FDCF-4AB7-9DDE-707F0A002D92}" destId="{3476823C-13BA-4D40-A029-0A556B2EBB52}" srcOrd="2" destOrd="0" parTransId="{6284274A-9CCB-452F-8DE3-69694F6309EC}" sibTransId="{926EF8D8-F93D-4DD7-9C36-ACABB9C93CAA}"/>
    <dgm:cxn modelId="{41A1199A-5F60-455A-9D60-C162CBE16D81}" srcId="{56FE54EB-FDCF-4AB7-9DDE-707F0A002D92}" destId="{2E5E06A7-9B30-484A-A851-B5253B2565AC}" srcOrd="3" destOrd="0" parTransId="{E8FF8256-879C-4046-8EE0-4B4CA8A37B1A}" sibTransId="{A3379F10-A6D3-40CC-81B6-377D090E7A8C}"/>
    <dgm:cxn modelId="{C8F36979-81AF-4C98-9475-39E89C538F8D}" type="presOf" srcId="{4A94461A-52F8-4482-8824-D5464278A16E}" destId="{42E558B9-30D4-4E96-AB4E-3C88EC086DE4}" srcOrd="0" destOrd="0" presId="urn:microsoft.com/office/officeart/2005/8/layout/hList7"/>
    <dgm:cxn modelId="{9A0734F8-AAC3-4D4D-BFA4-6612A7F4BBC2}" type="presOf" srcId="{926EF8D8-F93D-4DD7-9C36-ACABB9C93CAA}" destId="{5245851E-4F12-4485-9C14-C7ECF91A856B}" srcOrd="0" destOrd="0" presId="urn:microsoft.com/office/officeart/2005/8/layout/hList7"/>
    <dgm:cxn modelId="{A09E8216-B5B2-473D-A906-F6253222D194}" type="presOf" srcId="{56FE54EB-FDCF-4AB7-9DDE-707F0A002D92}" destId="{ED2B77F8-876B-4CD3-B06F-E4B92895B46E}" srcOrd="0" destOrd="0" presId="urn:microsoft.com/office/officeart/2005/8/layout/hList7"/>
    <dgm:cxn modelId="{93E9EE34-B2FB-4971-B92B-3C4F52ECBD14}" srcId="{56FE54EB-FDCF-4AB7-9DDE-707F0A002D92}" destId="{CCC30F1D-04CC-4FE5-82FF-FAFCA9AF2795}" srcOrd="1" destOrd="0" parTransId="{28D82099-55BF-49AE-BFD7-48BE5806DB22}" sibTransId="{4A94461A-52F8-4482-8824-D5464278A16E}"/>
    <dgm:cxn modelId="{91F2A8A1-E014-49F1-BA8B-63DB2444CB63}" type="presOf" srcId="{CCC30F1D-04CC-4FE5-82FF-FAFCA9AF2795}" destId="{1CBC5B64-AB6E-49B4-B634-2A30D856A263}" srcOrd="1" destOrd="0" presId="urn:microsoft.com/office/officeart/2005/8/layout/hList7"/>
    <dgm:cxn modelId="{35AA55EF-C2F0-4545-A74D-A3E8837F1BBC}" type="presOf" srcId="{3476823C-13BA-4D40-A029-0A556B2EBB52}" destId="{2DDDD87F-C0DF-4A1F-8C95-0A2A2AF745C3}" srcOrd="0" destOrd="0" presId="urn:microsoft.com/office/officeart/2005/8/layout/hList7"/>
    <dgm:cxn modelId="{EE6E21B8-6AF2-4CD2-BE97-2E1425AAB14C}" type="presOf" srcId="{5D29732E-B3B6-44F1-8F8A-E484668868B9}" destId="{EB92201E-3EF9-44AB-82CB-CC8E3FDDAB37}" srcOrd="1" destOrd="0" presId="urn:microsoft.com/office/officeart/2005/8/layout/hList7"/>
    <dgm:cxn modelId="{F54C2588-BD33-40D6-9A5A-E3CE80856BC1}" type="presOf" srcId="{3476823C-13BA-4D40-A029-0A556B2EBB52}" destId="{28CBBB3B-B5B6-4CC7-A1B8-2C91448AC1BA}" srcOrd="1" destOrd="0" presId="urn:microsoft.com/office/officeart/2005/8/layout/hList7"/>
    <dgm:cxn modelId="{DF1D5999-C817-46D8-AC31-D82DEEF2CBB7}" type="presParOf" srcId="{ED2B77F8-876B-4CD3-B06F-E4B92895B46E}" destId="{6402C5A4-8126-4FBF-9925-37DDDD6F06AC}" srcOrd="0" destOrd="0" presId="urn:microsoft.com/office/officeart/2005/8/layout/hList7"/>
    <dgm:cxn modelId="{23839F07-9AAC-4AE4-8D4C-69FD8213AAF4}" type="presParOf" srcId="{ED2B77F8-876B-4CD3-B06F-E4B92895B46E}" destId="{C63A252C-A7AF-4F4E-924E-F3367E879708}" srcOrd="1" destOrd="0" presId="urn:microsoft.com/office/officeart/2005/8/layout/hList7"/>
    <dgm:cxn modelId="{D240EE90-5173-4A9C-A3F1-CE947F6180D0}" type="presParOf" srcId="{C63A252C-A7AF-4F4E-924E-F3367E879708}" destId="{0BEF84EF-67A4-4EF7-BBE6-40B77043FD6D}" srcOrd="0" destOrd="0" presId="urn:microsoft.com/office/officeart/2005/8/layout/hList7"/>
    <dgm:cxn modelId="{13B49C45-B2D9-4884-994E-402B35340322}" type="presParOf" srcId="{0BEF84EF-67A4-4EF7-BBE6-40B77043FD6D}" destId="{10091A34-BF1F-4C7F-9A9B-998839A2D476}" srcOrd="0" destOrd="0" presId="urn:microsoft.com/office/officeart/2005/8/layout/hList7"/>
    <dgm:cxn modelId="{9D4ACD1B-394C-4DF6-BDF9-599569F21EA2}" type="presParOf" srcId="{0BEF84EF-67A4-4EF7-BBE6-40B77043FD6D}" destId="{EB92201E-3EF9-44AB-82CB-CC8E3FDDAB37}" srcOrd="1" destOrd="0" presId="urn:microsoft.com/office/officeart/2005/8/layout/hList7"/>
    <dgm:cxn modelId="{D89B8011-7BE1-43EC-800F-1EF12309D3AD}" type="presParOf" srcId="{0BEF84EF-67A4-4EF7-BBE6-40B77043FD6D}" destId="{F3F0800C-F2B5-4F7B-BBC4-A2E0E3A111FB}" srcOrd="2" destOrd="0" presId="urn:microsoft.com/office/officeart/2005/8/layout/hList7"/>
    <dgm:cxn modelId="{14B661C6-4119-44A1-A8D5-AB33F219033E}" type="presParOf" srcId="{0BEF84EF-67A4-4EF7-BBE6-40B77043FD6D}" destId="{52E41296-9C7F-4BEC-AB72-4E7D30446979}" srcOrd="3" destOrd="0" presId="urn:microsoft.com/office/officeart/2005/8/layout/hList7"/>
    <dgm:cxn modelId="{0890936D-C0F7-4D29-843C-303332B416E6}" type="presParOf" srcId="{C63A252C-A7AF-4F4E-924E-F3367E879708}" destId="{8B78B826-0EE0-4D52-A9E8-9A2691736C70}" srcOrd="1" destOrd="0" presId="urn:microsoft.com/office/officeart/2005/8/layout/hList7"/>
    <dgm:cxn modelId="{45AB935A-2BA8-4ACC-B0B6-CD51E3399537}" type="presParOf" srcId="{C63A252C-A7AF-4F4E-924E-F3367E879708}" destId="{CBA95FC4-1FFB-4CC5-99A9-0C02ACDB6247}" srcOrd="2" destOrd="0" presId="urn:microsoft.com/office/officeart/2005/8/layout/hList7"/>
    <dgm:cxn modelId="{FD8B0CC3-DF4D-4F86-B99B-6471E4BA2AD0}" type="presParOf" srcId="{CBA95FC4-1FFB-4CC5-99A9-0C02ACDB6247}" destId="{6A4453A0-E8F2-4FAC-B0D5-F3E4571DDC53}" srcOrd="0" destOrd="0" presId="urn:microsoft.com/office/officeart/2005/8/layout/hList7"/>
    <dgm:cxn modelId="{80446125-6C4D-4289-A979-3E88198934BF}" type="presParOf" srcId="{CBA95FC4-1FFB-4CC5-99A9-0C02ACDB6247}" destId="{1CBC5B64-AB6E-49B4-B634-2A30D856A263}" srcOrd="1" destOrd="0" presId="urn:microsoft.com/office/officeart/2005/8/layout/hList7"/>
    <dgm:cxn modelId="{130C4469-2B1A-4693-B01A-E4558C5A9EB4}" type="presParOf" srcId="{CBA95FC4-1FFB-4CC5-99A9-0C02ACDB6247}" destId="{4EE5FF14-A6CD-47BD-93C9-2B56F2FF1896}" srcOrd="2" destOrd="0" presId="urn:microsoft.com/office/officeart/2005/8/layout/hList7"/>
    <dgm:cxn modelId="{E16AFF6B-0079-4ED0-B225-729831129324}" type="presParOf" srcId="{CBA95FC4-1FFB-4CC5-99A9-0C02ACDB6247}" destId="{1E4561E8-5A74-4A8D-BDE9-BCAD2083CAD1}" srcOrd="3" destOrd="0" presId="urn:microsoft.com/office/officeart/2005/8/layout/hList7"/>
    <dgm:cxn modelId="{436F616C-C269-4AEA-8B5B-9E8516199DEE}" type="presParOf" srcId="{C63A252C-A7AF-4F4E-924E-F3367E879708}" destId="{42E558B9-30D4-4E96-AB4E-3C88EC086DE4}" srcOrd="3" destOrd="0" presId="urn:microsoft.com/office/officeart/2005/8/layout/hList7"/>
    <dgm:cxn modelId="{C506C229-1668-4C8C-B451-F50EC8D5D424}" type="presParOf" srcId="{C63A252C-A7AF-4F4E-924E-F3367E879708}" destId="{9E75A47B-3478-42FC-80F7-804734256104}" srcOrd="4" destOrd="0" presId="urn:microsoft.com/office/officeart/2005/8/layout/hList7"/>
    <dgm:cxn modelId="{D6FCFF5D-C200-4619-A0A8-110B90CA04ED}" type="presParOf" srcId="{9E75A47B-3478-42FC-80F7-804734256104}" destId="{2DDDD87F-C0DF-4A1F-8C95-0A2A2AF745C3}" srcOrd="0" destOrd="0" presId="urn:microsoft.com/office/officeart/2005/8/layout/hList7"/>
    <dgm:cxn modelId="{81890C1E-F7B4-4E27-8821-7D44342E020C}" type="presParOf" srcId="{9E75A47B-3478-42FC-80F7-804734256104}" destId="{28CBBB3B-B5B6-4CC7-A1B8-2C91448AC1BA}" srcOrd="1" destOrd="0" presId="urn:microsoft.com/office/officeart/2005/8/layout/hList7"/>
    <dgm:cxn modelId="{9307603C-096A-43D4-A854-FE10944B10D6}" type="presParOf" srcId="{9E75A47B-3478-42FC-80F7-804734256104}" destId="{54DC0686-E238-4DB8-A215-D10C647D6489}" srcOrd="2" destOrd="0" presId="urn:microsoft.com/office/officeart/2005/8/layout/hList7"/>
    <dgm:cxn modelId="{6608B6BD-5F3F-46A9-BA20-4670A38073F8}" type="presParOf" srcId="{9E75A47B-3478-42FC-80F7-804734256104}" destId="{0A837913-9C69-49D9-99F8-EBCB4745CC9E}" srcOrd="3" destOrd="0" presId="urn:microsoft.com/office/officeart/2005/8/layout/hList7"/>
    <dgm:cxn modelId="{B0C7C107-0705-41BD-BFC7-7062FFED0572}" type="presParOf" srcId="{C63A252C-A7AF-4F4E-924E-F3367E879708}" destId="{5245851E-4F12-4485-9C14-C7ECF91A856B}" srcOrd="5" destOrd="0" presId="urn:microsoft.com/office/officeart/2005/8/layout/hList7"/>
    <dgm:cxn modelId="{9B6B8DAD-A455-447D-BC1E-3C40A2685F94}" type="presParOf" srcId="{C63A252C-A7AF-4F4E-924E-F3367E879708}" destId="{277D9101-257D-46C5-A123-9B482C1A7D56}" srcOrd="6" destOrd="0" presId="urn:microsoft.com/office/officeart/2005/8/layout/hList7"/>
    <dgm:cxn modelId="{E33E54D9-AA76-462F-BD67-9AE99A674197}" type="presParOf" srcId="{277D9101-257D-46C5-A123-9B482C1A7D56}" destId="{728B37B7-17C4-45D4-9C45-5241AC5A21BA}" srcOrd="0" destOrd="0" presId="urn:microsoft.com/office/officeart/2005/8/layout/hList7"/>
    <dgm:cxn modelId="{9C518F6B-FC0B-40BD-8DC2-88CF4F315CF9}" type="presParOf" srcId="{277D9101-257D-46C5-A123-9B482C1A7D56}" destId="{B543D2D9-B449-4222-81A5-C6842A5209BC}" srcOrd="1" destOrd="0" presId="urn:microsoft.com/office/officeart/2005/8/layout/hList7"/>
    <dgm:cxn modelId="{943589A9-22E4-4E85-AD2E-89B32C7770A3}" type="presParOf" srcId="{277D9101-257D-46C5-A123-9B482C1A7D56}" destId="{7000A120-7765-4A51-972F-C80269CE197E}" srcOrd="2" destOrd="0" presId="urn:microsoft.com/office/officeart/2005/8/layout/hList7"/>
    <dgm:cxn modelId="{55943DB3-95C8-42D8-9E7A-2725BA65B166}" type="presParOf" srcId="{277D9101-257D-46C5-A123-9B482C1A7D56}" destId="{9C8D7659-6A8B-46E4-B64C-4B3B02E4293C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82C24-8DFF-4701-8409-BB05D870F8CC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6CDFE-F1BA-4474-839B-8341D234B13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ВПР 2024 будут проводиться по образцам и описаниям контрольных измерительных материалов 2023 года, представленным на сайте ФГБУ «ФИОКО»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ECB02957-5084-45A1-889C-F43DD411ED2B}" type="parTrans" cxnId="{F6C5F332-3E24-48FC-9D5A-B48C7FCCC710}">
      <dgm:prSet/>
      <dgm:spPr/>
      <dgm:t>
        <a:bodyPr/>
        <a:lstStyle/>
        <a:p>
          <a:endParaRPr lang="ru-RU"/>
        </a:p>
      </dgm:t>
    </dgm:pt>
    <dgm:pt modelId="{207660E3-D56C-4AF4-91A4-8F4CE7BEC788}" type="sibTrans" cxnId="{F6C5F332-3E24-48FC-9D5A-B48C7FCCC710}">
      <dgm:prSet/>
      <dgm:spPr/>
      <dgm:t>
        <a:bodyPr/>
        <a:lstStyle/>
        <a:p>
          <a:endParaRPr lang="ru-RU"/>
        </a:p>
      </dgm:t>
    </dgm:pt>
    <dgm:pt modelId="{6A31E938-A7BA-4691-BE86-79E71E178986}" type="pres">
      <dgm:prSet presAssocID="{F0C82C24-8DFF-4701-8409-BB05D870F8C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034D40B-83C5-492E-85FC-3285BDC3D5F2}" type="pres">
      <dgm:prSet presAssocID="{AAE6CDFE-F1BA-4474-839B-8341D234B134}" presName="composite" presStyleCnt="0">
        <dgm:presLayoutVars>
          <dgm:chMax/>
          <dgm:chPref/>
        </dgm:presLayoutVars>
      </dgm:prSet>
      <dgm:spPr/>
    </dgm:pt>
    <dgm:pt modelId="{3535321C-42AA-46B6-89AD-48D58FE3A78B}" type="pres">
      <dgm:prSet presAssocID="{AAE6CDFE-F1BA-4474-839B-8341D234B134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832AED65-D1B3-4A5B-8B40-A7E14436D708}" type="pres">
      <dgm:prSet presAssocID="{AAE6CDFE-F1BA-4474-839B-8341D234B134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CE649-9DCF-49D1-93E6-B76292B4E2DD}" type="pres">
      <dgm:prSet presAssocID="{AAE6CDFE-F1BA-4474-839B-8341D234B134}" presName="tlFrame" presStyleLbl="node1" presStyleIdx="0" presStyleCnt="4"/>
      <dgm:spPr/>
    </dgm:pt>
    <dgm:pt modelId="{D9BF63C3-1CDA-45FA-8E6E-90E66ACF2F08}" type="pres">
      <dgm:prSet presAssocID="{AAE6CDFE-F1BA-4474-839B-8341D234B134}" presName="trFrame" presStyleLbl="node1" presStyleIdx="1" presStyleCnt="4"/>
      <dgm:spPr/>
    </dgm:pt>
    <dgm:pt modelId="{BB901D9C-3EA2-4B2E-84CA-85359C696568}" type="pres">
      <dgm:prSet presAssocID="{AAE6CDFE-F1BA-4474-839B-8341D234B134}" presName="blFrame" presStyleLbl="node1" presStyleIdx="2" presStyleCnt="4"/>
      <dgm:spPr/>
    </dgm:pt>
    <dgm:pt modelId="{5760A90D-EDDF-4480-B6BF-88D63CCC47B8}" type="pres">
      <dgm:prSet presAssocID="{AAE6CDFE-F1BA-4474-839B-8341D234B134}" presName="brFrame" presStyleLbl="node1" presStyleIdx="3" presStyleCnt="4"/>
      <dgm:spPr/>
    </dgm:pt>
  </dgm:ptLst>
  <dgm:cxnLst>
    <dgm:cxn modelId="{032BB4C9-CD9D-4B72-AEA8-BB62F1B3DF20}" type="presOf" srcId="{AAE6CDFE-F1BA-4474-839B-8341D234B134}" destId="{832AED65-D1B3-4A5B-8B40-A7E14436D708}" srcOrd="0" destOrd="0" presId="urn:microsoft.com/office/officeart/2009/3/layout/FramedTextPicture"/>
    <dgm:cxn modelId="{F6C5F332-3E24-48FC-9D5A-B48C7FCCC710}" srcId="{F0C82C24-8DFF-4701-8409-BB05D870F8CC}" destId="{AAE6CDFE-F1BA-4474-839B-8341D234B134}" srcOrd="0" destOrd="0" parTransId="{ECB02957-5084-45A1-889C-F43DD411ED2B}" sibTransId="{207660E3-D56C-4AF4-91A4-8F4CE7BEC788}"/>
    <dgm:cxn modelId="{521936D0-7074-4E2C-85FD-EAE475411393}" type="presOf" srcId="{F0C82C24-8DFF-4701-8409-BB05D870F8CC}" destId="{6A31E938-A7BA-4691-BE86-79E71E178986}" srcOrd="0" destOrd="0" presId="urn:microsoft.com/office/officeart/2009/3/layout/FramedTextPicture"/>
    <dgm:cxn modelId="{9A179A16-DD4E-46CE-A81A-2AB04DABF658}" type="presParOf" srcId="{6A31E938-A7BA-4691-BE86-79E71E178986}" destId="{2034D40B-83C5-492E-85FC-3285BDC3D5F2}" srcOrd="0" destOrd="0" presId="urn:microsoft.com/office/officeart/2009/3/layout/FramedTextPicture"/>
    <dgm:cxn modelId="{17E251CE-5F86-40CB-9DB8-05957A7F0438}" type="presParOf" srcId="{2034D40B-83C5-492E-85FC-3285BDC3D5F2}" destId="{3535321C-42AA-46B6-89AD-48D58FE3A78B}" srcOrd="0" destOrd="0" presId="urn:microsoft.com/office/officeart/2009/3/layout/FramedTextPicture"/>
    <dgm:cxn modelId="{C4A28AD1-81B2-4748-8269-6C01B108147C}" type="presParOf" srcId="{2034D40B-83C5-492E-85FC-3285BDC3D5F2}" destId="{832AED65-D1B3-4A5B-8B40-A7E14436D708}" srcOrd="1" destOrd="0" presId="urn:microsoft.com/office/officeart/2009/3/layout/FramedTextPicture"/>
    <dgm:cxn modelId="{A39D88B0-1F39-43B7-BEDD-AB7E958EE15A}" type="presParOf" srcId="{2034D40B-83C5-492E-85FC-3285BDC3D5F2}" destId="{AE1CE649-9DCF-49D1-93E6-B76292B4E2DD}" srcOrd="2" destOrd="0" presId="urn:microsoft.com/office/officeart/2009/3/layout/FramedTextPicture"/>
    <dgm:cxn modelId="{93443C56-57B8-4F6A-96B9-D413A928C373}" type="presParOf" srcId="{2034D40B-83C5-492E-85FC-3285BDC3D5F2}" destId="{D9BF63C3-1CDA-45FA-8E6E-90E66ACF2F08}" srcOrd="3" destOrd="0" presId="urn:microsoft.com/office/officeart/2009/3/layout/FramedTextPicture"/>
    <dgm:cxn modelId="{B9DBDE0C-FB42-4B6C-B880-C28E8E61E5F4}" type="presParOf" srcId="{2034D40B-83C5-492E-85FC-3285BDC3D5F2}" destId="{BB901D9C-3EA2-4B2E-84CA-85359C696568}" srcOrd="4" destOrd="0" presId="urn:microsoft.com/office/officeart/2009/3/layout/FramedTextPicture"/>
    <dgm:cxn modelId="{4AE5F486-20FA-45D6-9D91-1E098325D5E6}" type="presParOf" srcId="{2034D40B-83C5-492E-85FC-3285BDC3D5F2}" destId="{5760A90D-EDDF-4480-B6BF-88D63CCC47B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35E91-2890-4079-B3D5-836D3E7DCA0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7F4E3-8A3D-4A9E-97B5-EBD2CD70C841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ЗАДАЧИ</a:t>
          </a:r>
          <a:endParaRPr lang="ru-RU" dirty="0">
            <a:solidFill>
              <a:srgbClr val="FFFF00"/>
            </a:solidFill>
          </a:endParaRPr>
        </a:p>
      </dgm:t>
    </dgm:pt>
    <dgm:pt modelId="{9B9AD403-9437-42EB-AB3A-050B64801DC9}" type="parTrans" cxnId="{1066C403-0EEB-4BA0-BB89-A9FC90C3051D}">
      <dgm:prSet/>
      <dgm:spPr/>
      <dgm:t>
        <a:bodyPr/>
        <a:lstStyle/>
        <a:p>
          <a:endParaRPr lang="ru-RU"/>
        </a:p>
      </dgm:t>
    </dgm:pt>
    <dgm:pt modelId="{6EAFB097-204D-4517-9176-7FC9052D447B}" type="sibTrans" cxnId="{1066C403-0EEB-4BA0-BB89-A9FC90C3051D}">
      <dgm:prSet/>
      <dgm:spPr/>
      <dgm:t>
        <a:bodyPr/>
        <a:lstStyle/>
        <a:p>
          <a:endParaRPr lang="ru-RU"/>
        </a:p>
      </dgm:t>
    </dgm:pt>
    <dgm:pt modelId="{DCF377F2-EBF6-493F-A048-2CB111248105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Своевременная диагностика уровня достижения образовательных результатов в ОО</a:t>
          </a:r>
          <a:endParaRPr lang="ru-RU" dirty="0"/>
        </a:p>
      </dgm:t>
    </dgm:pt>
    <dgm:pt modelId="{387B134D-B3EA-436C-9C3D-DB7A857DD190}" type="parTrans" cxnId="{4026A619-C581-438A-BCD5-8F4EA98CC1E5}">
      <dgm:prSet/>
      <dgm:spPr/>
      <dgm:t>
        <a:bodyPr/>
        <a:lstStyle/>
        <a:p>
          <a:endParaRPr lang="ru-RU"/>
        </a:p>
      </dgm:t>
    </dgm:pt>
    <dgm:pt modelId="{06AF7EB5-7C07-4BE9-82E4-48F196917867}" type="sibTrans" cxnId="{4026A619-C581-438A-BCD5-8F4EA98CC1E5}">
      <dgm:prSet/>
      <dgm:spPr/>
      <dgm:t>
        <a:bodyPr/>
        <a:lstStyle/>
        <a:p>
          <a:endParaRPr lang="ru-RU"/>
        </a:p>
      </dgm:t>
    </dgm:pt>
    <dgm:pt modelId="{C52B4613-96B8-416F-B2CC-F9B5486F78C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Информирование участников образовательных отношений о состоянии освоения ООП</a:t>
          </a:r>
          <a:endParaRPr lang="ru-RU" dirty="0"/>
        </a:p>
      </dgm:t>
    </dgm:pt>
    <dgm:pt modelId="{F9D4EA65-2ABA-471E-B3EC-47F27EBC2826}" type="parTrans" cxnId="{B0E5D843-E7A2-4937-873C-BE7449A386BB}">
      <dgm:prSet/>
      <dgm:spPr/>
      <dgm:t>
        <a:bodyPr/>
        <a:lstStyle/>
        <a:p>
          <a:endParaRPr lang="ru-RU"/>
        </a:p>
      </dgm:t>
    </dgm:pt>
    <dgm:pt modelId="{2037B00C-402C-4605-829D-9695D325B211}" type="sibTrans" cxnId="{B0E5D843-E7A2-4937-873C-BE7449A386BB}">
      <dgm:prSet/>
      <dgm:spPr/>
      <dgm:t>
        <a:bodyPr/>
        <a:lstStyle/>
        <a:p>
          <a:endParaRPr lang="ru-RU"/>
        </a:p>
      </dgm:t>
    </dgm:pt>
    <dgm:pt modelId="{8352200B-6A5F-4E43-B9F6-49A2651726E9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ЦЕЛЬ</a:t>
          </a:r>
          <a:endParaRPr lang="ru-RU" dirty="0">
            <a:solidFill>
              <a:srgbClr val="FFFF00"/>
            </a:solidFill>
          </a:endParaRPr>
        </a:p>
      </dgm:t>
    </dgm:pt>
    <dgm:pt modelId="{BCD8289F-3BDE-4FD6-B3B9-DA590C089B72}" type="parTrans" cxnId="{ED6BEBA7-A8E3-45FD-8609-CDC672D03133}">
      <dgm:prSet/>
      <dgm:spPr/>
      <dgm:t>
        <a:bodyPr/>
        <a:lstStyle/>
        <a:p>
          <a:endParaRPr lang="ru-RU"/>
        </a:p>
      </dgm:t>
    </dgm:pt>
    <dgm:pt modelId="{9A772F9F-C806-4E0B-9982-CAA6F9E387D8}" type="sibTrans" cxnId="{ED6BEBA7-A8E3-45FD-8609-CDC672D03133}">
      <dgm:prSet/>
      <dgm:spPr/>
      <dgm:t>
        <a:bodyPr/>
        <a:lstStyle/>
        <a:p>
          <a:endParaRPr lang="ru-RU"/>
        </a:p>
      </dgm:t>
    </dgm:pt>
    <dgm:pt modelId="{41223B5E-5F06-44CB-B80A-DF066BEE97A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Диагностика качества образования в ОО, муниципалитете, регионе и стране</a:t>
          </a:r>
          <a:endParaRPr lang="ru-RU" dirty="0"/>
        </a:p>
      </dgm:t>
    </dgm:pt>
    <dgm:pt modelId="{9CC9276A-F4E7-445B-90E8-4D93847C98D2}" type="parTrans" cxnId="{AF79472E-14EF-476F-93F1-98123ED12727}">
      <dgm:prSet/>
      <dgm:spPr/>
      <dgm:t>
        <a:bodyPr/>
        <a:lstStyle/>
        <a:p>
          <a:endParaRPr lang="ru-RU"/>
        </a:p>
      </dgm:t>
    </dgm:pt>
    <dgm:pt modelId="{D0EDCECB-5CE1-46DB-A164-E4E3463B6325}" type="sibTrans" cxnId="{AF79472E-14EF-476F-93F1-98123ED12727}">
      <dgm:prSet/>
      <dgm:spPr/>
      <dgm:t>
        <a:bodyPr/>
        <a:lstStyle/>
        <a:p>
          <a:endParaRPr lang="ru-RU"/>
        </a:p>
      </dgm:t>
    </dgm:pt>
    <dgm:pt modelId="{CCD5952C-3643-4D73-AC8A-91F5DA4839B8}" type="pres">
      <dgm:prSet presAssocID="{9FC35E91-2890-4079-B3D5-836D3E7DCA0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E91AD03-B5F6-4D1A-B624-C2F176C7E2AC}" type="pres">
      <dgm:prSet presAssocID="{D127F4E3-8A3D-4A9E-97B5-EBD2CD70C841}" presName="posSpace" presStyleCnt="0"/>
      <dgm:spPr/>
    </dgm:pt>
    <dgm:pt modelId="{C1776A50-0117-4342-8169-A0CE63A32C7E}" type="pres">
      <dgm:prSet presAssocID="{D127F4E3-8A3D-4A9E-97B5-EBD2CD70C841}" presName="vertFlow" presStyleCnt="0"/>
      <dgm:spPr/>
    </dgm:pt>
    <dgm:pt modelId="{9A046959-4F54-43E2-8EE9-A0554CB6BE29}" type="pres">
      <dgm:prSet presAssocID="{D127F4E3-8A3D-4A9E-97B5-EBD2CD70C841}" presName="topSpace" presStyleCnt="0"/>
      <dgm:spPr/>
    </dgm:pt>
    <dgm:pt modelId="{57BEF216-6506-4953-B99C-FC41EE52A1F8}" type="pres">
      <dgm:prSet presAssocID="{D127F4E3-8A3D-4A9E-97B5-EBD2CD70C841}" presName="firstComp" presStyleCnt="0"/>
      <dgm:spPr/>
    </dgm:pt>
    <dgm:pt modelId="{751A9DED-17F1-4909-919F-3D69588BCB40}" type="pres">
      <dgm:prSet presAssocID="{D127F4E3-8A3D-4A9E-97B5-EBD2CD70C841}" presName="firstChild" presStyleLbl="bgAccFollowNode1" presStyleIdx="0" presStyleCnt="3"/>
      <dgm:spPr/>
      <dgm:t>
        <a:bodyPr/>
        <a:lstStyle/>
        <a:p>
          <a:endParaRPr lang="ru-RU"/>
        </a:p>
      </dgm:t>
    </dgm:pt>
    <dgm:pt modelId="{A85D7B35-A190-4AB6-B905-8E3D54F13506}" type="pres">
      <dgm:prSet presAssocID="{D127F4E3-8A3D-4A9E-97B5-EBD2CD70C841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40C83-13EF-44AA-816E-7FBE7377783C}" type="pres">
      <dgm:prSet presAssocID="{C52B4613-96B8-416F-B2CC-F9B5486F78C4}" presName="comp" presStyleCnt="0"/>
      <dgm:spPr/>
    </dgm:pt>
    <dgm:pt modelId="{8926E595-902F-4EDF-A989-17FAB65BC304}" type="pres">
      <dgm:prSet presAssocID="{C52B4613-96B8-416F-B2CC-F9B5486F78C4}" presName="child" presStyleLbl="bgAccFollowNode1" presStyleIdx="1" presStyleCnt="3"/>
      <dgm:spPr/>
      <dgm:t>
        <a:bodyPr/>
        <a:lstStyle/>
        <a:p>
          <a:endParaRPr lang="ru-RU"/>
        </a:p>
      </dgm:t>
    </dgm:pt>
    <dgm:pt modelId="{BBA0AD65-8F0E-4719-ACB4-00E22FF63509}" type="pres">
      <dgm:prSet presAssocID="{C52B4613-96B8-416F-B2CC-F9B5486F78C4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0542-DB19-4BEF-B8E0-1E2FE4FB4C0D}" type="pres">
      <dgm:prSet presAssocID="{D127F4E3-8A3D-4A9E-97B5-EBD2CD70C841}" presName="negSpace" presStyleCnt="0"/>
      <dgm:spPr/>
    </dgm:pt>
    <dgm:pt modelId="{1B9C4691-7758-4BCF-8E20-2CDA64A12F09}" type="pres">
      <dgm:prSet presAssocID="{D127F4E3-8A3D-4A9E-97B5-EBD2CD70C841}" presName="circle" presStyleLbl="node1" presStyleIdx="0" presStyleCnt="2"/>
      <dgm:spPr/>
      <dgm:t>
        <a:bodyPr/>
        <a:lstStyle/>
        <a:p>
          <a:endParaRPr lang="ru-RU"/>
        </a:p>
      </dgm:t>
    </dgm:pt>
    <dgm:pt modelId="{67B35863-24E4-4C31-8D32-E434F27A4DC1}" type="pres">
      <dgm:prSet presAssocID="{6EAFB097-204D-4517-9176-7FC9052D447B}" presName="transSpace" presStyleCnt="0"/>
      <dgm:spPr/>
    </dgm:pt>
    <dgm:pt modelId="{2B6B8F86-60F7-4FF4-BB6C-A15DD27A62F8}" type="pres">
      <dgm:prSet presAssocID="{8352200B-6A5F-4E43-B9F6-49A2651726E9}" presName="posSpace" presStyleCnt="0"/>
      <dgm:spPr/>
    </dgm:pt>
    <dgm:pt modelId="{F7614FA1-73FB-403A-946C-293BEC490A97}" type="pres">
      <dgm:prSet presAssocID="{8352200B-6A5F-4E43-B9F6-49A2651726E9}" presName="vertFlow" presStyleCnt="0"/>
      <dgm:spPr/>
    </dgm:pt>
    <dgm:pt modelId="{32191153-C73B-4761-83FB-BFF0767A83A9}" type="pres">
      <dgm:prSet presAssocID="{8352200B-6A5F-4E43-B9F6-49A2651726E9}" presName="topSpace" presStyleCnt="0"/>
      <dgm:spPr/>
    </dgm:pt>
    <dgm:pt modelId="{5BDF9DEA-B465-49DB-921A-998E5FAAE742}" type="pres">
      <dgm:prSet presAssocID="{8352200B-6A5F-4E43-B9F6-49A2651726E9}" presName="firstComp" presStyleCnt="0"/>
      <dgm:spPr/>
    </dgm:pt>
    <dgm:pt modelId="{273EE16C-EF3D-47B3-8428-1116AEA716F9}" type="pres">
      <dgm:prSet presAssocID="{8352200B-6A5F-4E43-B9F6-49A2651726E9}" presName="firstChild" presStyleLbl="bgAccFollowNode1" presStyleIdx="2" presStyleCnt="3"/>
      <dgm:spPr/>
      <dgm:t>
        <a:bodyPr/>
        <a:lstStyle/>
        <a:p>
          <a:endParaRPr lang="ru-RU"/>
        </a:p>
      </dgm:t>
    </dgm:pt>
    <dgm:pt modelId="{5E33FA77-DF17-4830-8A73-5ED372CB6E8E}" type="pres">
      <dgm:prSet presAssocID="{8352200B-6A5F-4E43-B9F6-49A2651726E9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C137F-2FFB-4249-B129-CB4578EED648}" type="pres">
      <dgm:prSet presAssocID="{8352200B-6A5F-4E43-B9F6-49A2651726E9}" presName="negSpace" presStyleCnt="0"/>
      <dgm:spPr/>
    </dgm:pt>
    <dgm:pt modelId="{34EC650E-5BF2-40E8-8E4E-62A22F99A5D8}" type="pres">
      <dgm:prSet presAssocID="{8352200B-6A5F-4E43-B9F6-49A2651726E9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058D0E9-C62C-4238-A98C-8854D4BA731B}" type="presOf" srcId="{D127F4E3-8A3D-4A9E-97B5-EBD2CD70C841}" destId="{1B9C4691-7758-4BCF-8E20-2CDA64A12F09}" srcOrd="0" destOrd="0" presId="urn:microsoft.com/office/officeart/2005/8/layout/hList9"/>
    <dgm:cxn modelId="{B0E5D843-E7A2-4937-873C-BE7449A386BB}" srcId="{D127F4E3-8A3D-4A9E-97B5-EBD2CD70C841}" destId="{C52B4613-96B8-416F-B2CC-F9B5486F78C4}" srcOrd="1" destOrd="0" parTransId="{F9D4EA65-2ABA-471E-B3EC-47F27EBC2826}" sibTransId="{2037B00C-402C-4605-829D-9695D325B211}"/>
    <dgm:cxn modelId="{F79CE2E4-3F55-47F1-82EC-38C62C3F37BC}" type="presOf" srcId="{8352200B-6A5F-4E43-B9F6-49A2651726E9}" destId="{34EC650E-5BF2-40E8-8E4E-62A22F99A5D8}" srcOrd="0" destOrd="0" presId="urn:microsoft.com/office/officeart/2005/8/layout/hList9"/>
    <dgm:cxn modelId="{85D44C56-C93D-4CE9-9AAB-2F212AF54C80}" type="presOf" srcId="{C52B4613-96B8-416F-B2CC-F9B5486F78C4}" destId="{BBA0AD65-8F0E-4719-ACB4-00E22FF63509}" srcOrd="1" destOrd="0" presId="urn:microsoft.com/office/officeart/2005/8/layout/hList9"/>
    <dgm:cxn modelId="{1066C403-0EEB-4BA0-BB89-A9FC90C3051D}" srcId="{9FC35E91-2890-4079-B3D5-836D3E7DCA0E}" destId="{D127F4E3-8A3D-4A9E-97B5-EBD2CD70C841}" srcOrd="0" destOrd="0" parTransId="{9B9AD403-9437-42EB-AB3A-050B64801DC9}" sibTransId="{6EAFB097-204D-4517-9176-7FC9052D447B}"/>
    <dgm:cxn modelId="{AF79472E-14EF-476F-93F1-98123ED12727}" srcId="{8352200B-6A5F-4E43-B9F6-49A2651726E9}" destId="{41223B5E-5F06-44CB-B80A-DF066BEE97A7}" srcOrd="0" destOrd="0" parTransId="{9CC9276A-F4E7-445B-90E8-4D93847C98D2}" sibTransId="{D0EDCECB-5CE1-46DB-A164-E4E3463B6325}"/>
    <dgm:cxn modelId="{4026A619-C581-438A-BCD5-8F4EA98CC1E5}" srcId="{D127F4E3-8A3D-4A9E-97B5-EBD2CD70C841}" destId="{DCF377F2-EBF6-493F-A048-2CB111248105}" srcOrd="0" destOrd="0" parTransId="{387B134D-B3EA-436C-9C3D-DB7A857DD190}" sibTransId="{06AF7EB5-7C07-4BE9-82E4-48F196917867}"/>
    <dgm:cxn modelId="{D230D1A5-8885-4D7C-899D-C86ACBAC4D5D}" type="presOf" srcId="{9FC35E91-2890-4079-B3D5-836D3E7DCA0E}" destId="{CCD5952C-3643-4D73-AC8A-91F5DA4839B8}" srcOrd="0" destOrd="0" presId="urn:microsoft.com/office/officeart/2005/8/layout/hList9"/>
    <dgm:cxn modelId="{69D17025-767D-459E-9DFD-B75DCF1ECEAD}" type="presOf" srcId="{C52B4613-96B8-416F-B2CC-F9B5486F78C4}" destId="{8926E595-902F-4EDF-A989-17FAB65BC304}" srcOrd="0" destOrd="0" presId="urn:microsoft.com/office/officeart/2005/8/layout/hList9"/>
    <dgm:cxn modelId="{B02F162C-1461-496F-BA99-B50D88E2BBDA}" type="presOf" srcId="{41223B5E-5F06-44CB-B80A-DF066BEE97A7}" destId="{273EE16C-EF3D-47B3-8428-1116AEA716F9}" srcOrd="0" destOrd="0" presId="urn:microsoft.com/office/officeart/2005/8/layout/hList9"/>
    <dgm:cxn modelId="{23D8CE9D-50B3-4493-93A6-52AB593F7666}" type="presOf" srcId="{DCF377F2-EBF6-493F-A048-2CB111248105}" destId="{A85D7B35-A190-4AB6-B905-8E3D54F13506}" srcOrd="1" destOrd="0" presId="urn:microsoft.com/office/officeart/2005/8/layout/hList9"/>
    <dgm:cxn modelId="{5C42FD11-255B-4F9E-97B9-8B5E250696F6}" type="presOf" srcId="{DCF377F2-EBF6-493F-A048-2CB111248105}" destId="{751A9DED-17F1-4909-919F-3D69588BCB40}" srcOrd="0" destOrd="0" presId="urn:microsoft.com/office/officeart/2005/8/layout/hList9"/>
    <dgm:cxn modelId="{6AFCBC20-060C-43ED-8708-03ACF95A1E0A}" type="presOf" srcId="{41223B5E-5F06-44CB-B80A-DF066BEE97A7}" destId="{5E33FA77-DF17-4830-8A73-5ED372CB6E8E}" srcOrd="1" destOrd="0" presId="urn:microsoft.com/office/officeart/2005/8/layout/hList9"/>
    <dgm:cxn modelId="{ED6BEBA7-A8E3-45FD-8609-CDC672D03133}" srcId="{9FC35E91-2890-4079-B3D5-836D3E7DCA0E}" destId="{8352200B-6A5F-4E43-B9F6-49A2651726E9}" srcOrd="1" destOrd="0" parTransId="{BCD8289F-3BDE-4FD6-B3B9-DA590C089B72}" sibTransId="{9A772F9F-C806-4E0B-9982-CAA6F9E387D8}"/>
    <dgm:cxn modelId="{07C43FBA-AC32-497B-8C61-7CA778BC3539}" type="presParOf" srcId="{CCD5952C-3643-4D73-AC8A-91F5DA4839B8}" destId="{AE91AD03-B5F6-4D1A-B624-C2F176C7E2AC}" srcOrd="0" destOrd="0" presId="urn:microsoft.com/office/officeart/2005/8/layout/hList9"/>
    <dgm:cxn modelId="{6E7B9AE0-B42F-4A32-85A7-4E17B4DA3E30}" type="presParOf" srcId="{CCD5952C-3643-4D73-AC8A-91F5DA4839B8}" destId="{C1776A50-0117-4342-8169-A0CE63A32C7E}" srcOrd="1" destOrd="0" presId="urn:microsoft.com/office/officeart/2005/8/layout/hList9"/>
    <dgm:cxn modelId="{AED7D0D2-ED70-45D7-A2FD-8CE3B2DD7AC9}" type="presParOf" srcId="{C1776A50-0117-4342-8169-A0CE63A32C7E}" destId="{9A046959-4F54-43E2-8EE9-A0554CB6BE29}" srcOrd="0" destOrd="0" presId="urn:microsoft.com/office/officeart/2005/8/layout/hList9"/>
    <dgm:cxn modelId="{C21B4359-358E-49FD-BBEA-216F9EB9F40E}" type="presParOf" srcId="{C1776A50-0117-4342-8169-A0CE63A32C7E}" destId="{57BEF216-6506-4953-B99C-FC41EE52A1F8}" srcOrd="1" destOrd="0" presId="urn:microsoft.com/office/officeart/2005/8/layout/hList9"/>
    <dgm:cxn modelId="{AFF86F28-068A-4525-83DC-E2CDB782D373}" type="presParOf" srcId="{57BEF216-6506-4953-B99C-FC41EE52A1F8}" destId="{751A9DED-17F1-4909-919F-3D69588BCB40}" srcOrd="0" destOrd="0" presId="urn:microsoft.com/office/officeart/2005/8/layout/hList9"/>
    <dgm:cxn modelId="{C6F697D7-15F2-43A2-A9F6-8CC2CABB6EDA}" type="presParOf" srcId="{57BEF216-6506-4953-B99C-FC41EE52A1F8}" destId="{A85D7B35-A190-4AB6-B905-8E3D54F13506}" srcOrd="1" destOrd="0" presId="urn:microsoft.com/office/officeart/2005/8/layout/hList9"/>
    <dgm:cxn modelId="{86355B65-AB36-4211-8992-493256C62F0A}" type="presParOf" srcId="{C1776A50-0117-4342-8169-A0CE63A32C7E}" destId="{A5340C83-13EF-44AA-816E-7FBE7377783C}" srcOrd="2" destOrd="0" presId="urn:microsoft.com/office/officeart/2005/8/layout/hList9"/>
    <dgm:cxn modelId="{128CE8CA-1C24-4771-8D6E-AB126DD096F7}" type="presParOf" srcId="{A5340C83-13EF-44AA-816E-7FBE7377783C}" destId="{8926E595-902F-4EDF-A989-17FAB65BC304}" srcOrd="0" destOrd="0" presId="urn:microsoft.com/office/officeart/2005/8/layout/hList9"/>
    <dgm:cxn modelId="{678F0F78-8573-46CE-A9CA-EFE9A92ADA71}" type="presParOf" srcId="{A5340C83-13EF-44AA-816E-7FBE7377783C}" destId="{BBA0AD65-8F0E-4719-ACB4-00E22FF63509}" srcOrd="1" destOrd="0" presId="urn:microsoft.com/office/officeart/2005/8/layout/hList9"/>
    <dgm:cxn modelId="{C68BD8B2-774E-4D3B-9280-840DCD215E5B}" type="presParOf" srcId="{CCD5952C-3643-4D73-AC8A-91F5DA4839B8}" destId="{64BD0542-DB19-4BEF-B8E0-1E2FE4FB4C0D}" srcOrd="2" destOrd="0" presId="urn:microsoft.com/office/officeart/2005/8/layout/hList9"/>
    <dgm:cxn modelId="{2FBF6F02-D4D8-4760-A991-FF9F34498D80}" type="presParOf" srcId="{CCD5952C-3643-4D73-AC8A-91F5DA4839B8}" destId="{1B9C4691-7758-4BCF-8E20-2CDA64A12F09}" srcOrd="3" destOrd="0" presId="urn:microsoft.com/office/officeart/2005/8/layout/hList9"/>
    <dgm:cxn modelId="{359ADD6B-BF05-4CCC-A3B9-0CD4B504FCE5}" type="presParOf" srcId="{CCD5952C-3643-4D73-AC8A-91F5DA4839B8}" destId="{67B35863-24E4-4C31-8D32-E434F27A4DC1}" srcOrd="4" destOrd="0" presId="urn:microsoft.com/office/officeart/2005/8/layout/hList9"/>
    <dgm:cxn modelId="{884262C4-C5E1-447B-8F2B-09E4D37D2713}" type="presParOf" srcId="{CCD5952C-3643-4D73-AC8A-91F5DA4839B8}" destId="{2B6B8F86-60F7-4FF4-BB6C-A15DD27A62F8}" srcOrd="5" destOrd="0" presId="urn:microsoft.com/office/officeart/2005/8/layout/hList9"/>
    <dgm:cxn modelId="{9AE8C209-6715-4AC6-8DD0-6996354097AC}" type="presParOf" srcId="{CCD5952C-3643-4D73-AC8A-91F5DA4839B8}" destId="{F7614FA1-73FB-403A-946C-293BEC490A97}" srcOrd="6" destOrd="0" presId="urn:microsoft.com/office/officeart/2005/8/layout/hList9"/>
    <dgm:cxn modelId="{1D6B3CF6-1245-4B13-AA9E-170BDBF44FEA}" type="presParOf" srcId="{F7614FA1-73FB-403A-946C-293BEC490A97}" destId="{32191153-C73B-4761-83FB-BFF0767A83A9}" srcOrd="0" destOrd="0" presId="urn:microsoft.com/office/officeart/2005/8/layout/hList9"/>
    <dgm:cxn modelId="{86CA90ED-5627-4966-8097-D80BDF2227B1}" type="presParOf" srcId="{F7614FA1-73FB-403A-946C-293BEC490A97}" destId="{5BDF9DEA-B465-49DB-921A-998E5FAAE742}" srcOrd="1" destOrd="0" presId="urn:microsoft.com/office/officeart/2005/8/layout/hList9"/>
    <dgm:cxn modelId="{A4F0813E-1485-419C-8610-4ABFDBE268F2}" type="presParOf" srcId="{5BDF9DEA-B465-49DB-921A-998E5FAAE742}" destId="{273EE16C-EF3D-47B3-8428-1116AEA716F9}" srcOrd="0" destOrd="0" presId="urn:microsoft.com/office/officeart/2005/8/layout/hList9"/>
    <dgm:cxn modelId="{7CE491B6-561C-4175-BA31-17B6E8071117}" type="presParOf" srcId="{5BDF9DEA-B465-49DB-921A-998E5FAAE742}" destId="{5E33FA77-DF17-4830-8A73-5ED372CB6E8E}" srcOrd="1" destOrd="0" presId="urn:microsoft.com/office/officeart/2005/8/layout/hList9"/>
    <dgm:cxn modelId="{91D0BB89-96E7-4B43-AB1C-75FA49433930}" type="presParOf" srcId="{CCD5952C-3643-4D73-AC8A-91F5DA4839B8}" destId="{500C137F-2FFB-4249-B129-CB4578EED648}" srcOrd="7" destOrd="0" presId="urn:microsoft.com/office/officeart/2005/8/layout/hList9"/>
    <dgm:cxn modelId="{9DA9189D-AF56-46C2-853E-5AC47B95BA15}" type="presParOf" srcId="{CCD5952C-3643-4D73-AC8A-91F5DA4839B8}" destId="{34EC650E-5BF2-40E8-8E4E-62A22F99A5D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26A426-5F41-4885-A78E-14CE7B0F4034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79133-515F-432B-A6D2-2176CA4702F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Отсутствие «всплесков» на границе отметок</a:t>
          </a:r>
          <a:endParaRPr lang="ru-RU" dirty="0"/>
        </a:p>
      </dgm:t>
    </dgm:pt>
    <dgm:pt modelId="{BB6F1830-C0BD-4F39-B719-FF90E8F94D6D}" type="parTrans" cxnId="{74C9190B-3D1B-4D4E-9B56-55222383849B}">
      <dgm:prSet/>
      <dgm:spPr/>
      <dgm:t>
        <a:bodyPr/>
        <a:lstStyle/>
        <a:p>
          <a:endParaRPr lang="ru-RU"/>
        </a:p>
      </dgm:t>
    </dgm:pt>
    <dgm:pt modelId="{81109979-3AD5-446A-B129-6101A30833B7}" type="sibTrans" cxnId="{74C9190B-3D1B-4D4E-9B56-55222383849B}">
      <dgm:prSet/>
      <dgm:spPr/>
      <dgm:t>
        <a:bodyPr/>
        <a:lstStyle/>
        <a:p>
          <a:endParaRPr lang="ru-RU"/>
        </a:p>
      </dgm:t>
    </dgm:pt>
    <dgm:pt modelId="{A10E426B-C1B8-42BC-B4EE-A2030145C9E0}">
      <dgm:prSet phldrT="[Текст]"/>
      <dgm:spPr/>
      <dgm:t>
        <a:bodyPr/>
        <a:lstStyle/>
        <a:p>
          <a:r>
            <a:rPr lang="ru-RU" dirty="0" smtClean="0"/>
            <a:t>Обучающиеся на «2» и «3» маловероятно могут иметь результат выше, чем обучающиеся на «4» и «5»</a:t>
          </a:r>
          <a:endParaRPr lang="ru-RU" dirty="0"/>
        </a:p>
      </dgm:t>
    </dgm:pt>
    <dgm:pt modelId="{0B212CF8-5A96-440E-855B-1A7B86A4407B}" type="parTrans" cxnId="{E59B5E63-FAF4-47E4-8548-12C27DAB3E68}">
      <dgm:prSet/>
      <dgm:spPr/>
      <dgm:t>
        <a:bodyPr/>
        <a:lstStyle/>
        <a:p>
          <a:endParaRPr lang="ru-RU"/>
        </a:p>
      </dgm:t>
    </dgm:pt>
    <dgm:pt modelId="{9E2F6355-D77E-4E48-BF94-205779D1A663}" type="sibTrans" cxnId="{E59B5E63-FAF4-47E4-8548-12C27DAB3E68}">
      <dgm:prSet/>
      <dgm:spPr/>
      <dgm:t>
        <a:bodyPr/>
        <a:lstStyle/>
        <a:p>
          <a:endParaRPr lang="ru-RU"/>
        </a:p>
      </dgm:t>
    </dgm:pt>
    <dgm:pt modelId="{DCD57BAE-758F-4E62-A23D-131E369678BF}">
      <dgm:prSet phldrT="[Текст]"/>
      <dgm:spPr/>
      <dgm:t>
        <a:bodyPr/>
        <a:lstStyle/>
        <a:p>
          <a:r>
            <a:rPr lang="ru-RU" dirty="0" smtClean="0"/>
            <a:t>Обучающиеся на «2» и «3» маловероятно могут выполнить сложные задания лучше, чем обучающиеся на «4» и «5»</a:t>
          </a:r>
          <a:endParaRPr lang="ru-RU" dirty="0"/>
        </a:p>
      </dgm:t>
    </dgm:pt>
    <dgm:pt modelId="{048BE988-622B-436A-910E-7E1BC9ADBF90}" type="parTrans" cxnId="{7CF8CCCC-8C2F-4EA2-A7E9-37C1CD8C8ED4}">
      <dgm:prSet/>
      <dgm:spPr/>
      <dgm:t>
        <a:bodyPr/>
        <a:lstStyle/>
        <a:p>
          <a:endParaRPr lang="ru-RU"/>
        </a:p>
      </dgm:t>
    </dgm:pt>
    <dgm:pt modelId="{652E0608-B5CF-4F67-B9E0-D1A5BE0F8FA1}" type="sibTrans" cxnId="{7CF8CCCC-8C2F-4EA2-A7E9-37C1CD8C8ED4}">
      <dgm:prSet/>
      <dgm:spPr/>
      <dgm:t>
        <a:bodyPr/>
        <a:lstStyle/>
        <a:p>
          <a:endParaRPr lang="ru-RU"/>
        </a:p>
      </dgm:t>
    </dgm:pt>
    <dgm:pt modelId="{AC587C46-5FD9-406D-94DA-B802FCBECC38}" type="pres">
      <dgm:prSet presAssocID="{A126A426-5F41-4885-A78E-14CE7B0F40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4E45F9-7B97-4F2F-BEB2-3B639E916AB8}" type="pres">
      <dgm:prSet presAssocID="{A126A426-5F41-4885-A78E-14CE7B0F4034}" presName="Name1" presStyleCnt="0"/>
      <dgm:spPr/>
    </dgm:pt>
    <dgm:pt modelId="{1A2F21AE-36D1-471D-89C6-235AC20A4348}" type="pres">
      <dgm:prSet presAssocID="{A126A426-5F41-4885-A78E-14CE7B0F4034}" presName="cycle" presStyleCnt="0"/>
      <dgm:spPr/>
    </dgm:pt>
    <dgm:pt modelId="{ED2D14D7-815E-436C-9F0D-2085236B22A0}" type="pres">
      <dgm:prSet presAssocID="{A126A426-5F41-4885-A78E-14CE7B0F4034}" presName="srcNode" presStyleLbl="node1" presStyleIdx="0" presStyleCnt="3"/>
      <dgm:spPr/>
    </dgm:pt>
    <dgm:pt modelId="{6CBFC5AD-536A-4366-93C6-E569500B13B3}" type="pres">
      <dgm:prSet presAssocID="{A126A426-5F41-4885-A78E-14CE7B0F4034}" presName="conn" presStyleLbl="parChTrans1D2" presStyleIdx="0" presStyleCnt="1"/>
      <dgm:spPr/>
      <dgm:t>
        <a:bodyPr/>
        <a:lstStyle/>
        <a:p>
          <a:endParaRPr lang="ru-RU"/>
        </a:p>
      </dgm:t>
    </dgm:pt>
    <dgm:pt modelId="{6B3B1F95-6326-4C66-97E4-659DE4E2D7C2}" type="pres">
      <dgm:prSet presAssocID="{A126A426-5F41-4885-A78E-14CE7B0F4034}" presName="extraNode" presStyleLbl="node1" presStyleIdx="0" presStyleCnt="3"/>
      <dgm:spPr/>
    </dgm:pt>
    <dgm:pt modelId="{F10A676C-D7DA-40C1-ABCA-B132E0FED437}" type="pres">
      <dgm:prSet presAssocID="{A126A426-5F41-4885-A78E-14CE7B0F4034}" presName="dstNode" presStyleLbl="node1" presStyleIdx="0" presStyleCnt="3"/>
      <dgm:spPr/>
    </dgm:pt>
    <dgm:pt modelId="{E0E012C5-6929-42AE-86DB-F11FFF8E7147}" type="pres">
      <dgm:prSet presAssocID="{11779133-515F-432B-A6D2-2176CA4702F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5493B-3B5C-4AE5-8E7C-753AA35522B6}" type="pres">
      <dgm:prSet presAssocID="{11779133-515F-432B-A6D2-2176CA4702F6}" presName="accent_1" presStyleCnt="0"/>
      <dgm:spPr/>
    </dgm:pt>
    <dgm:pt modelId="{5DF89989-0A27-4195-B770-02108EBB1F8D}" type="pres">
      <dgm:prSet presAssocID="{11779133-515F-432B-A6D2-2176CA4702F6}" presName="accentRepeatNode" presStyleLbl="solidFgAcc1" presStyleIdx="0" presStyleCnt="3"/>
      <dgm:spPr/>
    </dgm:pt>
    <dgm:pt modelId="{C172698C-0658-4962-95C5-6E86C45D4406}" type="pres">
      <dgm:prSet presAssocID="{A10E426B-C1B8-42BC-B4EE-A2030145C9E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C8D5D-D9D5-42E7-9CD1-F1220ECF8F43}" type="pres">
      <dgm:prSet presAssocID="{A10E426B-C1B8-42BC-B4EE-A2030145C9E0}" presName="accent_2" presStyleCnt="0"/>
      <dgm:spPr/>
    </dgm:pt>
    <dgm:pt modelId="{93603A8E-EB9A-437E-84FB-DCA0869A94A1}" type="pres">
      <dgm:prSet presAssocID="{A10E426B-C1B8-42BC-B4EE-A2030145C9E0}" presName="accentRepeatNode" presStyleLbl="solidFgAcc1" presStyleIdx="1" presStyleCnt="3"/>
      <dgm:spPr/>
    </dgm:pt>
    <dgm:pt modelId="{0AB8B07F-2303-4404-B6E4-A8B7AECE8B16}" type="pres">
      <dgm:prSet presAssocID="{DCD57BAE-758F-4E62-A23D-131E369678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B86D5-8728-481A-BB3A-DC2CFA5A244C}" type="pres">
      <dgm:prSet presAssocID="{DCD57BAE-758F-4E62-A23D-131E369678BF}" presName="accent_3" presStyleCnt="0"/>
      <dgm:spPr/>
    </dgm:pt>
    <dgm:pt modelId="{8491EAC5-B088-4F9E-B2EA-E359F61E134D}" type="pres">
      <dgm:prSet presAssocID="{DCD57BAE-758F-4E62-A23D-131E369678BF}" presName="accentRepeatNode" presStyleLbl="solidFgAcc1" presStyleIdx="2" presStyleCnt="3"/>
      <dgm:spPr/>
    </dgm:pt>
  </dgm:ptLst>
  <dgm:cxnLst>
    <dgm:cxn modelId="{9FAE09AA-68CD-49BB-8F4B-2B5E206F9DAC}" type="presOf" srcId="{DCD57BAE-758F-4E62-A23D-131E369678BF}" destId="{0AB8B07F-2303-4404-B6E4-A8B7AECE8B16}" srcOrd="0" destOrd="0" presId="urn:microsoft.com/office/officeart/2008/layout/VerticalCurvedList"/>
    <dgm:cxn modelId="{74C9190B-3D1B-4D4E-9B56-55222383849B}" srcId="{A126A426-5F41-4885-A78E-14CE7B0F4034}" destId="{11779133-515F-432B-A6D2-2176CA4702F6}" srcOrd="0" destOrd="0" parTransId="{BB6F1830-C0BD-4F39-B719-FF90E8F94D6D}" sibTransId="{81109979-3AD5-446A-B129-6101A30833B7}"/>
    <dgm:cxn modelId="{7CF8CCCC-8C2F-4EA2-A7E9-37C1CD8C8ED4}" srcId="{A126A426-5F41-4885-A78E-14CE7B0F4034}" destId="{DCD57BAE-758F-4E62-A23D-131E369678BF}" srcOrd="2" destOrd="0" parTransId="{048BE988-622B-436A-910E-7E1BC9ADBF90}" sibTransId="{652E0608-B5CF-4F67-B9E0-D1A5BE0F8FA1}"/>
    <dgm:cxn modelId="{0240944D-BEF4-4B45-8C12-4FF900FC8ECA}" type="presOf" srcId="{A10E426B-C1B8-42BC-B4EE-A2030145C9E0}" destId="{C172698C-0658-4962-95C5-6E86C45D4406}" srcOrd="0" destOrd="0" presId="urn:microsoft.com/office/officeart/2008/layout/VerticalCurvedList"/>
    <dgm:cxn modelId="{AD7C57E7-D40E-405C-A28D-DE567C31962F}" type="presOf" srcId="{A126A426-5F41-4885-A78E-14CE7B0F4034}" destId="{AC587C46-5FD9-406D-94DA-B802FCBECC38}" srcOrd="0" destOrd="0" presId="urn:microsoft.com/office/officeart/2008/layout/VerticalCurvedList"/>
    <dgm:cxn modelId="{BF278625-37C8-4BED-8EE9-BDCE04D5511C}" type="presOf" srcId="{11779133-515F-432B-A6D2-2176CA4702F6}" destId="{E0E012C5-6929-42AE-86DB-F11FFF8E7147}" srcOrd="0" destOrd="0" presId="urn:microsoft.com/office/officeart/2008/layout/VerticalCurvedList"/>
    <dgm:cxn modelId="{B2279E44-E6A9-43B8-9CF1-D5AD9926728E}" type="presOf" srcId="{81109979-3AD5-446A-B129-6101A30833B7}" destId="{6CBFC5AD-536A-4366-93C6-E569500B13B3}" srcOrd="0" destOrd="0" presId="urn:microsoft.com/office/officeart/2008/layout/VerticalCurvedList"/>
    <dgm:cxn modelId="{E59B5E63-FAF4-47E4-8548-12C27DAB3E68}" srcId="{A126A426-5F41-4885-A78E-14CE7B0F4034}" destId="{A10E426B-C1B8-42BC-B4EE-A2030145C9E0}" srcOrd="1" destOrd="0" parTransId="{0B212CF8-5A96-440E-855B-1A7B86A4407B}" sibTransId="{9E2F6355-D77E-4E48-BF94-205779D1A663}"/>
    <dgm:cxn modelId="{D459AF02-15E7-400D-90CA-811E968C70F8}" type="presParOf" srcId="{AC587C46-5FD9-406D-94DA-B802FCBECC38}" destId="{3D4E45F9-7B97-4F2F-BEB2-3B639E916AB8}" srcOrd="0" destOrd="0" presId="urn:microsoft.com/office/officeart/2008/layout/VerticalCurvedList"/>
    <dgm:cxn modelId="{1D89E57A-7D4B-4EAA-9E3B-C6C4F703FE8B}" type="presParOf" srcId="{3D4E45F9-7B97-4F2F-BEB2-3B639E916AB8}" destId="{1A2F21AE-36D1-471D-89C6-235AC20A4348}" srcOrd="0" destOrd="0" presId="urn:microsoft.com/office/officeart/2008/layout/VerticalCurvedList"/>
    <dgm:cxn modelId="{E542353D-FB8B-4435-B7A0-63AC939C3C2F}" type="presParOf" srcId="{1A2F21AE-36D1-471D-89C6-235AC20A4348}" destId="{ED2D14D7-815E-436C-9F0D-2085236B22A0}" srcOrd="0" destOrd="0" presId="urn:microsoft.com/office/officeart/2008/layout/VerticalCurvedList"/>
    <dgm:cxn modelId="{7D9BAA14-3A2B-42B0-98EA-80147C899E05}" type="presParOf" srcId="{1A2F21AE-36D1-471D-89C6-235AC20A4348}" destId="{6CBFC5AD-536A-4366-93C6-E569500B13B3}" srcOrd="1" destOrd="0" presId="urn:microsoft.com/office/officeart/2008/layout/VerticalCurvedList"/>
    <dgm:cxn modelId="{94585B02-533E-48D5-91B7-D004B23EBD12}" type="presParOf" srcId="{1A2F21AE-36D1-471D-89C6-235AC20A4348}" destId="{6B3B1F95-6326-4C66-97E4-659DE4E2D7C2}" srcOrd="2" destOrd="0" presId="urn:microsoft.com/office/officeart/2008/layout/VerticalCurvedList"/>
    <dgm:cxn modelId="{82ED51EA-5EAC-424D-B972-9CB900C70F7C}" type="presParOf" srcId="{1A2F21AE-36D1-471D-89C6-235AC20A4348}" destId="{F10A676C-D7DA-40C1-ABCA-B132E0FED437}" srcOrd="3" destOrd="0" presId="urn:microsoft.com/office/officeart/2008/layout/VerticalCurvedList"/>
    <dgm:cxn modelId="{0B22C2DB-9E64-42FC-B72C-62975EA7280A}" type="presParOf" srcId="{3D4E45F9-7B97-4F2F-BEB2-3B639E916AB8}" destId="{E0E012C5-6929-42AE-86DB-F11FFF8E7147}" srcOrd="1" destOrd="0" presId="urn:microsoft.com/office/officeart/2008/layout/VerticalCurvedList"/>
    <dgm:cxn modelId="{4C634A45-2F8C-4051-B6EB-1DE904BD2F8D}" type="presParOf" srcId="{3D4E45F9-7B97-4F2F-BEB2-3B639E916AB8}" destId="{BE45493B-3B5C-4AE5-8E7C-753AA35522B6}" srcOrd="2" destOrd="0" presId="urn:microsoft.com/office/officeart/2008/layout/VerticalCurvedList"/>
    <dgm:cxn modelId="{93747223-2B40-4472-A3A6-51246031ACFF}" type="presParOf" srcId="{BE45493B-3B5C-4AE5-8E7C-753AA35522B6}" destId="{5DF89989-0A27-4195-B770-02108EBB1F8D}" srcOrd="0" destOrd="0" presId="urn:microsoft.com/office/officeart/2008/layout/VerticalCurvedList"/>
    <dgm:cxn modelId="{B6A774B1-C6F4-4A10-A481-745B975E033C}" type="presParOf" srcId="{3D4E45F9-7B97-4F2F-BEB2-3B639E916AB8}" destId="{C172698C-0658-4962-95C5-6E86C45D4406}" srcOrd="3" destOrd="0" presId="urn:microsoft.com/office/officeart/2008/layout/VerticalCurvedList"/>
    <dgm:cxn modelId="{84E6F4D9-A671-4E4E-A204-D3C0C8D9FB5B}" type="presParOf" srcId="{3D4E45F9-7B97-4F2F-BEB2-3B639E916AB8}" destId="{135C8D5D-D9D5-42E7-9CD1-F1220ECF8F43}" srcOrd="4" destOrd="0" presId="urn:microsoft.com/office/officeart/2008/layout/VerticalCurvedList"/>
    <dgm:cxn modelId="{D21434D2-FE68-4355-B094-24923A795454}" type="presParOf" srcId="{135C8D5D-D9D5-42E7-9CD1-F1220ECF8F43}" destId="{93603A8E-EB9A-437E-84FB-DCA0869A94A1}" srcOrd="0" destOrd="0" presId="urn:microsoft.com/office/officeart/2008/layout/VerticalCurvedList"/>
    <dgm:cxn modelId="{B9F3812E-638C-4A66-A04A-822DD053DE85}" type="presParOf" srcId="{3D4E45F9-7B97-4F2F-BEB2-3B639E916AB8}" destId="{0AB8B07F-2303-4404-B6E4-A8B7AECE8B16}" srcOrd="5" destOrd="0" presId="urn:microsoft.com/office/officeart/2008/layout/VerticalCurvedList"/>
    <dgm:cxn modelId="{717CFBE6-0DA8-4C59-9F4C-53ED3899A9BF}" type="presParOf" srcId="{3D4E45F9-7B97-4F2F-BEB2-3B639E916AB8}" destId="{913B86D5-8728-481A-BB3A-DC2CFA5A244C}" srcOrd="6" destOrd="0" presId="urn:microsoft.com/office/officeart/2008/layout/VerticalCurvedList"/>
    <dgm:cxn modelId="{D15C7076-0F37-47D1-AB70-75F41D5B5F57}" type="presParOf" srcId="{913B86D5-8728-481A-BB3A-DC2CFA5A244C}" destId="{8491EAC5-B088-4F9E-B2EA-E359F61E13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EBF61-0325-426B-8814-EA4F668FDD44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76FD0-D25F-4FBE-9FB3-71DB9B609933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Сравнить полученные результаты в разрезе каждого обучающегося </a:t>
          </a:r>
          <a:r>
            <a:rPr lang="ru-RU" b="1" dirty="0" smtClean="0">
              <a:solidFill>
                <a:srgbClr val="FFFF00"/>
              </a:solidFill>
            </a:rPr>
            <a:t>с оценкой по журналу</a:t>
          </a:r>
          <a:endParaRPr lang="ru-RU" b="1" dirty="0">
            <a:solidFill>
              <a:srgbClr val="FFFF00"/>
            </a:solidFill>
          </a:endParaRPr>
        </a:p>
      </dgm:t>
    </dgm:pt>
    <dgm:pt modelId="{08F86D86-4853-470D-A69F-463224730964}" type="parTrans" cxnId="{2E081B33-985A-4CD2-86F3-98425DEBF37F}">
      <dgm:prSet/>
      <dgm:spPr/>
      <dgm:t>
        <a:bodyPr/>
        <a:lstStyle/>
        <a:p>
          <a:endParaRPr lang="ru-RU"/>
        </a:p>
      </dgm:t>
    </dgm:pt>
    <dgm:pt modelId="{C02BC91A-E5A6-4B86-AEE4-09F961E329E3}" type="sibTrans" cxnId="{2E081B33-985A-4CD2-86F3-98425DEBF37F}">
      <dgm:prSet/>
      <dgm:spPr/>
      <dgm:t>
        <a:bodyPr/>
        <a:lstStyle/>
        <a:p>
          <a:endParaRPr lang="ru-RU"/>
        </a:p>
      </dgm:t>
    </dgm:pt>
    <dgm:pt modelId="{D5139CB0-A612-4333-8F34-57398D15B153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Сравнить полученные результаты по каждому учебному предмету </a:t>
          </a:r>
          <a:r>
            <a:rPr lang="ru-RU" b="1" dirty="0" smtClean="0">
              <a:solidFill>
                <a:srgbClr val="FFFF00"/>
              </a:solidFill>
            </a:rPr>
            <a:t>с результатами ОГЭ по школе </a:t>
          </a:r>
          <a:r>
            <a:rPr lang="ru-RU" dirty="0" smtClean="0"/>
            <a:t>по данному предмету</a:t>
          </a:r>
          <a:endParaRPr lang="ru-RU" dirty="0"/>
        </a:p>
      </dgm:t>
    </dgm:pt>
    <dgm:pt modelId="{B5945558-596A-4727-862A-925FFEF16531}" type="parTrans" cxnId="{35F0A51C-1645-487A-A898-E73C79D1DCD3}">
      <dgm:prSet/>
      <dgm:spPr/>
      <dgm:t>
        <a:bodyPr/>
        <a:lstStyle/>
        <a:p>
          <a:endParaRPr lang="ru-RU"/>
        </a:p>
      </dgm:t>
    </dgm:pt>
    <dgm:pt modelId="{452FEC88-084A-41F2-9B8E-DBDC21034341}" type="sibTrans" cxnId="{35F0A51C-1645-487A-A898-E73C79D1DCD3}">
      <dgm:prSet/>
      <dgm:spPr/>
      <dgm:t>
        <a:bodyPr/>
        <a:lstStyle/>
        <a:p>
          <a:endParaRPr lang="ru-RU"/>
        </a:p>
      </dgm:t>
    </dgm:pt>
    <dgm:pt modelId="{5DAE9CCC-56C4-4DFA-80CE-C095E32C27D0}">
      <dgm:prSet phldrT="[Текст]"/>
      <dgm:spPr/>
      <dgm:t>
        <a:bodyPr/>
        <a:lstStyle/>
        <a:p>
          <a:r>
            <a:rPr lang="ru-RU" dirty="0" smtClean="0"/>
            <a:t>Сравнить полученные результаты по каждому учебному предмету </a:t>
          </a:r>
          <a:r>
            <a:rPr lang="ru-RU" b="1" dirty="0" smtClean="0"/>
            <a:t>с </a:t>
          </a:r>
          <a:r>
            <a:rPr lang="ru-RU" b="1" dirty="0" smtClean="0">
              <a:solidFill>
                <a:srgbClr val="FFFF00"/>
              </a:solidFill>
            </a:rPr>
            <a:t>результатами РК </a:t>
          </a:r>
          <a:r>
            <a:rPr lang="ru-RU" dirty="0" smtClean="0"/>
            <a:t>по данному предмету</a:t>
          </a:r>
          <a:endParaRPr lang="ru-RU" dirty="0"/>
        </a:p>
      </dgm:t>
    </dgm:pt>
    <dgm:pt modelId="{E21F3352-A4F1-4CAD-8219-14CBF6A31C1B}" type="parTrans" cxnId="{1F8FB2E3-1788-4703-B476-0F2363F2EA28}">
      <dgm:prSet/>
      <dgm:spPr/>
      <dgm:t>
        <a:bodyPr/>
        <a:lstStyle/>
        <a:p>
          <a:endParaRPr lang="ru-RU"/>
        </a:p>
      </dgm:t>
    </dgm:pt>
    <dgm:pt modelId="{C019C909-84B9-47E0-B784-491B108BA86C}" type="sibTrans" cxnId="{1F8FB2E3-1788-4703-B476-0F2363F2EA28}">
      <dgm:prSet/>
      <dgm:spPr/>
      <dgm:t>
        <a:bodyPr/>
        <a:lstStyle/>
        <a:p>
          <a:endParaRPr lang="ru-RU"/>
        </a:p>
      </dgm:t>
    </dgm:pt>
    <dgm:pt modelId="{0041798C-ED10-48B9-86BF-8C368BEA163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Сравнить полученные результаты по каждому учебному предмету </a:t>
          </a:r>
          <a:r>
            <a:rPr lang="ru-RU" b="1" dirty="0" smtClean="0"/>
            <a:t>с </a:t>
          </a:r>
          <a:r>
            <a:rPr lang="ru-RU" b="1" dirty="0" smtClean="0">
              <a:solidFill>
                <a:srgbClr val="FFFF00"/>
              </a:solidFill>
            </a:rPr>
            <a:t>результатами РФ </a:t>
          </a:r>
          <a:r>
            <a:rPr lang="ru-RU" dirty="0" smtClean="0"/>
            <a:t>по данному предмету</a:t>
          </a:r>
          <a:endParaRPr lang="ru-RU" dirty="0"/>
        </a:p>
      </dgm:t>
    </dgm:pt>
    <dgm:pt modelId="{4781AEA0-BFF1-40D4-AD53-70B55C1EC28C}" type="parTrans" cxnId="{398EE0D0-DE42-44EB-8D53-9B8D3792E050}">
      <dgm:prSet/>
      <dgm:spPr/>
      <dgm:t>
        <a:bodyPr/>
        <a:lstStyle/>
        <a:p>
          <a:endParaRPr lang="ru-RU"/>
        </a:p>
      </dgm:t>
    </dgm:pt>
    <dgm:pt modelId="{3F81E1EA-C191-4D4D-9686-18256671AA24}" type="sibTrans" cxnId="{398EE0D0-DE42-44EB-8D53-9B8D3792E050}">
      <dgm:prSet/>
      <dgm:spPr/>
      <dgm:t>
        <a:bodyPr/>
        <a:lstStyle/>
        <a:p>
          <a:endParaRPr lang="ru-RU"/>
        </a:p>
      </dgm:t>
    </dgm:pt>
    <dgm:pt modelId="{1A862C5E-CE26-475D-87BA-50159E5EFD78}" type="pres">
      <dgm:prSet presAssocID="{795EBF61-0325-426B-8814-EA4F668FDD4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15EFB-9099-4D13-90F0-85AA8608ADC3}" type="pres">
      <dgm:prSet presAssocID="{795EBF61-0325-426B-8814-EA4F668FDD44}" presName="dummyMaxCanvas" presStyleCnt="0">
        <dgm:presLayoutVars/>
      </dgm:prSet>
      <dgm:spPr/>
    </dgm:pt>
    <dgm:pt modelId="{E54E0CE9-2256-423F-BC4B-EBA876CCAEBF}" type="pres">
      <dgm:prSet presAssocID="{795EBF61-0325-426B-8814-EA4F668FDD4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B4D5F-F39A-4301-807B-B6A24D7B8A3F}" type="pres">
      <dgm:prSet presAssocID="{795EBF61-0325-426B-8814-EA4F668FDD4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13249-F44E-44EA-B457-50AA585A15AA}" type="pres">
      <dgm:prSet presAssocID="{795EBF61-0325-426B-8814-EA4F668FDD4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F627C-73F7-4798-B08D-F70794911864}" type="pres">
      <dgm:prSet presAssocID="{795EBF61-0325-426B-8814-EA4F668FDD4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A2442-7624-471D-BA3F-2429327B4118}" type="pres">
      <dgm:prSet presAssocID="{795EBF61-0325-426B-8814-EA4F668FDD4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7CDC-C1C7-4EEC-B15F-93003E8EFD07}" type="pres">
      <dgm:prSet presAssocID="{795EBF61-0325-426B-8814-EA4F668FDD4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CF32C-E39F-4580-ABBE-482CEFC6B03A}" type="pres">
      <dgm:prSet presAssocID="{795EBF61-0325-426B-8814-EA4F668FDD4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1D2A9-D3B9-4FEF-90EC-3FA8DA527DD6}" type="pres">
      <dgm:prSet presAssocID="{795EBF61-0325-426B-8814-EA4F668FDD4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5E3D-8B3F-405A-8A1A-FC6FE829D0E7}" type="pres">
      <dgm:prSet presAssocID="{795EBF61-0325-426B-8814-EA4F668FDD4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D654-6D49-42DC-9259-0BDB576E13B7}" type="pres">
      <dgm:prSet presAssocID="{795EBF61-0325-426B-8814-EA4F668FDD4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AEEA0-CC2F-43F5-92A7-F653282545C0}" type="pres">
      <dgm:prSet presAssocID="{795EBF61-0325-426B-8814-EA4F668FDD4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D7BEB-452B-456C-8098-560F889F09A0}" type="presOf" srcId="{5DAE9CCC-56C4-4DFA-80CE-C095E32C27D0}" destId="{85613249-F44E-44EA-B457-50AA585A15AA}" srcOrd="0" destOrd="0" presId="urn:microsoft.com/office/officeart/2005/8/layout/vProcess5"/>
    <dgm:cxn modelId="{5C982797-3F53-4920-B37F-F07612B9E010}" type="presOf" srcId="{5DAE9CCC-56C4-4DFA-80CE-C095E32C27D0}" destId="{EC07D654-6D49-42DC-9259-0BDB576E13B7}" srcOrd="1" destOrd="0" presId="urn:microsoft.com/office/officeart/2005/8/layout/vProcess5"/>
    <dgm:cxn modelId="{8723F5D9-24BC-4C4E-9F30-650197070625}" type="presOf" srcId="{D5139CB0-A612-4333-8F34-57398D15B153}" destId="{17DB4D5F-F39A-4301-807B-B6A24D7B8A3F}" srcOrd="0" destOrd="0" presId="urn:microsoft.com/office/officeart/2005/8/layout/vProcess5"/>
    <dgm:cxn modelId="{D78AF1B8-466D-4B57-A94D-68D08C61AC58}" type="presOf" srcId="{E0F76FD0-D25F-4FBE-9FB3-71DB9B609933}" destId="{56F1D2A9-D3B9-4FEF-90EC-3FA8DA527DD6}" srcOrd="1" destOrd="0" presId="urn:microsoft.com/office/officeart/2005/8/layout/vProcess5"/>
    <dgm:cxn modelId="{1F8FB2E3-1788-4703-B476-0F2363F2EA28}" srcId="{795EBF61-0325-426B-8814-EA4F668FDD44}" destId="{5DAE9CCC-56C4-4DFA-80CE-C095E32C27D0}" srcOrd="2" destOrd="0" parTransId="{E21F3352-A4F1-4CAD-8219-14CBF6A31C1B}" sibTransId="{C019C909-84B9-47E0-B784-491B108BA86C}"/>
    <dgm:cxn modelId="{CE872C97-769B-4156-B938-BB32E2CDFE90}" type="presOf" srcId="{C02BC91A-E5A6-4B86-AEE4-09F961E329E3}" destId="{727A2442-7624-471D-BA3F-2429327B4118}" srcOrd="0" destOrd="0" presId="urn:microsoft.com/office/officeart/2005/8/layout/vProcess5"/>
    <dgm:cxn modelId="{35F0A51C-1645-487A-A898-E73C79D1DCD3}" srcId="{795EBF61-0325-426B-8814-EA4F668FDD44}" destId="{D5139CB0-A612-4333-8F34-57398D15B153}" srcOrd="1" destOrd="0" parTransId="{B5945558-596A-4727-862A-925FFEF16531}" sibTransId="{452FEC88-084A-41F2-9B8E-DBDC21034341}"/>
    <dgm:cxn modelId="{B4B3AD9E-A165-48FD-B5B4-15D9035B9227}" type="presOf" srcId="{D5139CB0-A612-4333-8F34-57398D15B153}" destId="{54E55E3D-8B3F-405A-8A1A-FC6FE829D0E7}" srcOrd="1" destOrd="0" presId="urn:microsoft.com/office/officeart/2005/8/layout/vProcess5"/>
    <dgm:cxn modelId="{C921213F-D8E7-486A-9265-77DBBBC3DF55}" type="presOf" srcId="{452FEC88-084A-41F2-9B8E-DBDC21034341}" destId="{26147CDC-C1C7-4EEC-B15F-93003E8EFD07}" srcOrd="0" destOrd="0" presId="urn:microsoft.com/office/officeart/2005/8/layout/vProcess5"/>
    <dgm:cxn modelId="{AC2607B6-BD90-4F98-B4A3-FF68CC82F321}" type="presOf" srcId="{0041798C-ED10-48B9-86BF-8C368BEA1633}" destId="{C80F627C-73F7-4798-B08D-F70794911864}" srcOrd="0" destOrd="0" presId="urn:microsoft.com/office/officeart/2005/8/layout/vProcess5"/>
    <dgm:cxn modelId="{82D9883A-7530-4A37-9503-E461EA48EB62}" type="presOf" srcId="{795EBF61-0325-426B-8814-EA4F668FDD44}" destId="{1A862C5E-CE26-475D-87BA-50159E5EFD78}" srcOrd="0" destOrd="0" presId="urn:microsoft.com/office/officeart/2005/8/layout/vProcess5"/>
    <dgm:cxn modelId="{3B684924-C32C-4201-B389-639537202E1B}" type="presOf" srcId="{C019C909-84B9-47E0-B784-491B108BA86C}" destId="{73CCF32C-E39F-4580-ABBE-482CEFC6B03A}" srcOrd="0" destOrd="0" presId="urn:microsoft.com/office/officeart/2005/8/layout/vProcess5"/>
    <dgm:cxn modelId="{CF9D1735-617F-4C4B-AE09-D07FF9DE3A4E}" type="presOf" srcId="{E0F76FD0-D25F-4FBE-9FB3-71DB9B609933}" destId="{E54E0CE9-2256-423F-BC4B-EBA876CCAEBF}" srcOrd="0" destOrd="0" presId="urn:microsoft.com/office/officeart/2005/8/layout/vProcess5"/>
    <dgm:cxn modelId="{398EE0D0-DE42-44EB-8D53-9B8D3792E050}" srcId="{795EBF61-0325-426B-8814-EA4F668FDD44}" destId="{0041798C-ED10-48B9-86BF-8C368BEA1633}" srcOrd="3" destOrd="0" parTransId="{4781AEA0-BFF1-40D4-AD53-70B55C1EC28C}" sibTransId="{3F81E1EA-C191-4D4D-9686-18256671AA24}"/>
    <dgm:cxn modelId="{2E081B33-985A-4CD2-86F3-98425DEBF37F}" srcId="{795EBF61-0325-426B-8814-EA4F668FDD44}" destId="{E0F76FD0-D25F-4FBE-9FB3-71DB9B609933}" srcOrd="0" destOrd="0" parTransId="{08F86D86-4853-470D-A69F-463224730964}" sibTransId="{C02BC91A-E5A6-4B86-AEE4-09F961E329E3}"/>
    <dgm:cxn modelId="{E6D6043F-A6A3-4D29-9DC1-CC34A594D79B}" type="presOf" srcId="{0041798C-ED10-48B9-86BF-8C368BEA1633}" destId="{164AEEA0-CC2F-43F5-92A7-F653282545C0}" srcOrd="1" destOrd="0" presId="urn:microsoft.com/office/officeart/2005/8/layout/vProcess5"/>
    <dgm:cxn modelId="{AADD2787-DD24-46B8-B584-DEE8F937A213}" type="presParOf" srcId="{1A862C5E-CE26-475D-87BA-50159E5EFD78}" destId="{FE015EFB-9099-4D13-90F0-85AA8608ADC3}" srcOrd="0" destOrd="0" presId="urn:microsoft.com/office/officeart/2005/8/layout/vProcess5"/>
    <dgm:cxn modelId="{B4707EB6-0FAB-4CEB-8B41-9AE90D36296A}" type="presParOf" srcId="{1A862C5E-CE26-475D-87BA-50159E5EFD78}" destId="{E54E0CE9-2256-423F-BC4B-EBA876CCAEBF}" srcOrd="1" destOrd="0" presId="urn:microsoft.com/office/officeart/2005/8/layout/vProcess5"/>
    <dgm:cxn modelId="{93A33EA3-A0F8-491E-98CE-D885D6DFDB54}" type="presParOf" srcId="{1A862C5E-CE26-475D-87BA-50159E5EFD78}" destId="{17DB4D5F-F39A-4301-807B-B6A24D7B8A3F}" srcOrd="2" destOrd="0" presId="urn:microsoft.com/office/officeart/2005/8/layout/vProcess5"/>
    <dgm:cxn modelId="{5DB362B1-FC48-4439-8225-CD0C0BCD57F1}" type="presParOf" srcId="{1A862C5E-CE26-475D-87BA-50159E5EFD78}" destId="{85613249-F44E-44EA-B457-50AA585A15AA}" srcOrd="3" destOrd="0" presId="urn:microsoft.com/office/officeart/2005/8/layout/vProcess5"/>
    <dgm:cxn modelId="{1A5BA7E4-1F6C-4579-887E-45CD51678FE1}" type="presParOf" srcId="{1A862C5E-CE26-475D-87BA-50159E5EFD78}" destId="{C80F627C-73F7-4798-B08D-F70794911864}" srcOrd="4" destOrd="0" presId="urn:microsoft.com/office/officeart/2005/8/layout/vProcess5"/>
    <dgm:cxn modelId="{C878A511-4932-409F-B434-F690225F1050}" type="presParOf" srcId="{1A862C5E-CE26-475D-87BA-50159E5EFD78}" destId="{727A2442-7624-471D-BA3F-2429327B4118}" srcOrd="5" destOrd="0" presId="urn:microsoft.com/office/officeart/2005/8/layout/vProcess5"/>
    <dgm:cxn modelId="{A06AC86C-39EA-43EA-856A-E4D4561A5A7E}" type="presParOf" srcId="{1A862C5E-CE26-475D-87BA-50159E5EFD78}" destId="{26147CDC-C1C7-4EEC-B15F-93003E8EFD07}" srcOrd="6" destOrd="0" presId="urn:microsoft.com/office/officeart/2005/8/layout/vProcess5"/>
    <dgm:cxn modelId="{0943B5B6-E8F8-4C53-9F48-F6D0B1C5E5C0}" type="presParOf" srcId="{1A862C5E-CE26-475D-87BA-50159E5EFD78}" destId="{73CCF32C-E39F-4580-ABBE-482CEFC6B03A}" srcOrd="7" destOrd="0" presId="urn:microsoft.com/office/officeart/2005/8/layout/vProcess5"/>
    <dgm:cxn modelId="{FC3015FA-A281-42AE-92A0-0103CDA2D108}" type="presParOf" srcId="{1A862C5E-CE26-475D-87BA-50159E5EFD78}" destId="{56F1D2A9-D3B9-4FEF-90EC-3FA8DA527DD6}" srcOrd="8" destOrd="0" presId="urn:microsoft.com/office/officeart/2005/8/layout/vProcess5"/>
    <dgm:cxn modelId="{8C2EF0D0-9512-4F87-9319-46A6BD9C984C}" type="presParOf" srcId="{1A862C5E-CE26-475D-87BA-50159E5EFD78}" destId="{54E55E3D-8B3F-405A-8A1A-FC6FE829D0E7}" srcOrd="9" destOrd="0" presId="urn:microsoft.com/office/officeart/2005/8/layout/vProcess5"/>
    <dgm:cxn modelId="{2619EAF7-85E1-4EC6-9B73-F441BD65DF4C}" type="presParOf" srcId="{1A862C5E-CE26-475D-87BA-50159E5EFD78}" destId="{EC07D654-6D49-42DC-9259-0BDB576E13B7}" srcOrd="10" destOrd="0" presId="urn:microsoft.com/office/officeart/2005/8/layout/vProcess5"/>
    <dgm:cxn modelId="{2315D15B-4184-4EDA-AA7A-5992A9B6D105}" type="presParOf" srcId="{1A862C5E-CE26-475D-87BA-50159E5EFD78}" destId="{164AEEA0-CC2F-43F5-92A7-F653282545C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2E2794-4F2D-454D-B580-29658CDEDBB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E2F706-8F7A-4100-97A2-6189DB55B83D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10000"/>
                </a:schemeClr>
              </a:solidFill>
            </a:rPr>
            <a:t>Прогноз результатов ВПР (особенно по предметам «русский язык», «математика») в 4-8 классах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3EDABB0B-2108-4DC9-99FD-2B5B6F509D11}" type="parTrans" cxnId="{89ED6DF5-D21D-4496-A45F-217869EF91CC}">
      <dgm:prSet/>
      <dgm:spPr/>
      <dgm:t>
        <a:bodyPr/>
        <a:lstStyle/>
        <a:p>
          <a:endParaRPr lang="ru-RU"/>
        </a:p>
      </dgm:t>
    </dgm:pt>
    <dgm:pt modelId="{230B66AE-9E5F-42E4-B74F-6DAED5AD3C01}" type="sibTrans" cxnId="{89ED6DF5-D21D-4496-A45F-217869EF91CC}">
      <dgm:prSet/>
      <dgm:spPr/>
      <dgm:t>
        <a:bodyPr/>
        <a:lstStyle/>
        <a:p>
          <a:endParaRPr lang="ru-RU"/>
        </a:p>
      </dgm:t>
    </dgm:pt>
    <dgm:pt modelId="{0C60A506-A718-4401-9F03-9C3F146248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Заблаговременный мониторинг достижений либо неудач на ВПР</a:t>
          </a:r>
          <a:endParaRPr lang="ru-RU" dirty="0"/>
        </a:p>
      </dgm:t>
    </dgm:pt>
    <dgm:pt modelId="{C8AC6BCC-E7A4-4C31-81A8-2A34D8EBAD21}" type="parTrans" cxnId="{92A978A0-6F05-4510-B0D9-B8B8DA750770}">
      <dgm:prSet/>
      <dgm:spPr/>
      <dgm:t>
        <a:bodyPr/>
        <a:lstStyle/>
        <a:p>
          <a:endParaRPr lang="ru-RU"/>
        </a:p>
      </dgm:t>
    </dgm:pt>
    <dgm:pt modelId="{37EF45E1-5E44-41E3-9763-84D8BCD0A805}" type="sibTrans" cxnId="{92A978A0-6F05-4510-B0D9-B8B8DA750770}">
      <dgm:prSet/>
      <dgm:spPr/>
      <dgm:t>
        <a:bodyPr/>
        <a:lstStyle/>
        <a:p>
          <a:endParaRPr lang="ru-RU"/>
        </a:p>
      </dgm:t>
    </dgm:pt>
    <dgm:pt modelId="{4A635F80-F239-42D1-B262-D02531E51BA2}">
      <dgm:prSet phldrT="[Текст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ru-RU" dirty="0" smtClean="0"/>
            <a:t>Формирование на этой основе обоснованных выводов и рекомендаций по итогам ВПР</a:t>
          </a:r>
          <a:endParaRPr lang="ru-RU" dirty="0"/>
        </a:p>
      </dgm:t>
    </dgm:pt>
    <dgm:pt modelId="{3F0B678C-108C-464A-946E-21C38B185A73}" type="parTrans" cxnId="{4D78B17C-CC44-4FAB-8A9A-9F5493CC31A1}">
      <dgm:prSet/>
      <dgm:spPr/>
      <dgm:t>
        <a:bodyPr/>
        <a:lstStyle/>
        <a:p>
          <a:endParaRPr lang="ru-RU"/>
        </a:p>
      </dgm:t>
    </dgm:pt>
    <dgm:pt modelId="{CE4E3E8C-2F35-4A68-B7AD-84C504EE439C}" type="sibTrans" cxnId="{4D78B17C-CC44-4FAB-8A9A-9F5493CC31A1}">
      <dgm:prSet/>
      <dgm:spPr/>
      <dgm:t>
        <a:bodyPr/>
        <a:lstStyle/>
        <a:p>
          <a:endParaRPr lang="ru-RU"/>
        </a:p>
      </dgm:t>
    </dgm:pt>
    <dgm:pt modelId="{1A938E35-76DA-4C91-895B-A2B967A896A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Получение предварительной информации о результатах ВПР</a:t>
          </a:r>
          <a:endParaRPr lang="ru-RU" dirty="0"/>
        </a:p>
      </dgm:t>
    </dgm:pt>
    <dgm:pt modelId="{72FE7B31-E4A1-4F8E-8E4D-0C14FC20172E}" type="parTrans" cxnId="{73431C69-20F0-4D6C-B868-A99D4F0F0A8C}">
      <dgm:prSet/>
      <dgm:spPr/>
      <dgm:t>
        <a:bodyPr/>
        <a:lstStyle/>
        <a:p>
          <a:endParaRPr lang="ru-RU"/>
        </a:p>
      </dgm:t>
    </dgm:pt>
    <dgm:pt modelId="{B65E57E9-4D7F-4597-8717-D567E726D63E}" type="sibTrans" cxnId="{73431C69-20F0-4D6C-B868-A99D4F0F0A8C}">
      <dgm:prSet/>
      <dgm:spPr/>
      <dgm:t>
        <a:bodyPr/>
        <a:lstStyle/>
        <a:p>
          <a:endParaRPr lang="ru-RU"/>
        </a:p>
      </dgm:t>
    </dgm:pt>
    <dgm:pt modelId="{7C3C02BD-40CD-4798-BBD5-F8FF9DCB5EB4}">
      <dgm:prSet/>
      <dgm:spPr/>
      <dgm:t>
        <a:bodyPr/>
        <a:lstStyle/>
        <a:p>
          <a:r>
            <a:rPr lang="ru-RU" dirty="0" smtClean="0"/>
            <a:t>Получение информации о возможном влиянии на результаты различных факторов</a:t>
          </a:r>
          <a:endParaRPr lang="ru-RU" dirty="0"/>
        </a:p>
      </dgm:t>
    </dgm:pt>
    <dgm:pt modelId="{D5C410D0-5CDF-4025-AAC0-49E9445A432B}" type="parTrans" cxnId="{66198D67-5B1B-4BAA-ABDD-8EE29D696140}">
      <dgm:prSet/>
      <dgm:spPr/>
      <dgm:t>
        <a:bodyPr/>
        <a:lstStyle/>
        <a:p>
          <a:endParaRPr lang="ru-RU"/>
        </a:p>
      </dgm:t>
    </dgm:pt>
    <dgm:pt modelId="{C165736E-F4C9-4C07-A9C9-C1AEDB8E98B8}" type="sibTrans" cxnId="{66198D67-5B1B-4BAA-ABDD-8EE29D696140}">
      <dgm:prSet/>
      <dgm:spPr/>
      <dgm:t>
        <a:bodyPr/>
        <a:lstStyle/>
        <a:p>
          <a:endParaRPr lang="ru-RU"/>
        </a:p>
      </dgm:t>
    </dgm:pt>
    <dgm:pt modelId="{B5D4D5B2-684C-4617-B9C8-453A814821E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Получение и анализ результатов ВПР</a:t>
          </a:r>
          <a:endParaRPr lang="ru-RU" dirty="0"/>
        </a:p>
      </dgm:t>
    </dgm:pt>
    <dgm:pt modelId="{0AEC37CC-3511-4D2B-B8EC-CBCFDEC415FD}" type="parTrans" cxnId="{A295E3FB-2877-46F1-842D-D316E83B7016}">
      <dgm:prSet/>
      <dgm:spPr/>
      <dgm:t>
        <a:bodyPr/>
        <a:lstStyle/>
        <a:p>
          <a:endParaRPr lang="ru-RU"/>
        </a:p>
      </dgm:t>
    </dgm:pt>
    <dgm:pt modelId="{1C87F14F-B57C-420F-8455-88336B27B579}" type="sibTrans" cxnId="{A295E3FB-2877-46F1-842D-D316E83B7016}">
      <dgm:prSet/>
      <dgm:spPr/>
      <dgm:t>
        <a:bodyPr/>
        <a:lstStyle/>
        <a:p>
          <a:endParaRPr lang="ru-RU"/>
        </a:p>
      </dgm:t>
    </dgm:pt>
    <dgm:pt modelId="{D79E066D-11E1-4FFF-940E-A7EDBE710982}" type="pres">
      <dgm:prSet presAssocID="{BE2E2794-4F2D-454D-B580-29658CDEDB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D528C-3511-4AD0-84AF-755C955C9B18}" type="pres">
      <dgm:prSet presAssocID="{9CE2F706-8F7A-4100-97A2-6189DB55B8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30CFF-FB5C-4570-8DD8-6383A553EDE3}" type="pres">
      <dgm:prSet presAssocID="{230B66AE-9E5F-42E4-B74F-6DAED5AD3C01}" presName="sibTrans" presStyleCnt="0"/>
      <dgm:spPr/>
    </dgm:pt>
    <dgm:pt modelId="{DE3675F0-FC4B-4229-9287-7E6AE4779D66}" type="pres">
      <dgm:prSet presAssocID="{1A938E35-76DA-4C91-895B-A2B967A896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5EF11-F00F-4ED0-9910-7B5FAD77537C}" type="pres">
      <dgm:prSet presAssocID="{B65E57E9-4D7F-4597-8717-D567E726D63E}" presName="sibTrans" presStyleCnt="0"/>
      <dgm:spPr/>
    </dgm:pt>
    <dgm:pt modelId="{9C281583-21A3-4D93-9FBE-AD948137B5ED}" type="pres">
      <dgm:prSet presAssocID="{7C3C02BD-40CD-4798-BBD5-F8FF9DCB5EB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1E470-928B-4DAF-AF56-DC2A38854432}" type="pres">
      <dgm:prSet presAssocID="{C165736E-F4C9-4C07-A9C9-C1AEDB8E98B8}" presName="sibTrans" presStyleCnt="0"/>
      <dgm:spPr/>
    </dgm:pt>
    <dgm:pt modelId="{45700D3A-24A2-4255-80F0-F95FEE7FA9CC}" type="pres">
      <dgm:prSet presAssocID="{0C60A506-A718-4401-9F03-9C3F146248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05867-1474-45F7-8DCD-9BF06AAED3B8}" type="pres">
      <dgm:prSet presAssocID="{37EF45E1-5E44-41E3-9763-84D8BCD0A805}" presName="sibTrans" presStyleCnt="0"/>
      <dgm:spPr/>
    </dgm:pt>
    <dgm:pt modelId="{834D9CC4-0CEE-47C8-9B96-431C7C5A9E54}" type="pres">
      <dgm:prSet presAssocID="{B5D4D5B2-684C-4617-B9C8-453A814821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1A450-6F53-4326-8724-241F9DE3D211}" type="pres">
      <dgm:prSet presAssocID="{1C87F14F-B57C-420F-8455-88336B27B579}" presName="sibTrans" presStyleCnt="0"/>
      <dgm:spPr/>
    </dgm:pt>
    <dgm:pt modelId="{F0261C38-324C-4CE7-8AE6-B139F0F578AA}" type="pres">
      <dgm:prSet presAssocID="{4A635F80-F239-42D1-B262-D02531E51B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5E3FB-2877-46F1-842D-D316E83B7016}" srcId="{BE2E2794-4F2D-454D-B580-29658CDEDBB8}" destId="{B5D4D5B2-684C-4617-B9C8-453A814821E9}" srcOrd="4" destOrd="0" parTransId="{0AEC37CC-3511-4D2B-B8EC-CBCFDEC415FD}" sibTransId="{1C87F14F-B57C-420F-8455-88336B27B579}"/>
    <dgm:cxn modelId="{78F8BC84-182A-4946-AE4A-604567CD2AA7}" type="presOf" srcId="{B5D4D5B2-684C-4617-B9C8-453A814821E9}" destId="{834D9CC4-0CEE-47C8-9B96-431C7C5A9E54}" srcOrd="0" destOrd="0" presId="urn:microsoft.com/office/officeart/2005/8/layout/default"/>
    <dgm:cxn modelId="{6B9C701E-95BF-4E9F-955B-3DF23C343488}" type="presOf" srcId="{4A635F80-F239-42D1-B262-D02531E51BA2}" destId="{F0261C38-324C-4CE7-8AE6-B139F0F578AA}" srcOrd="0" destOrd="0" presId="urn:microsoft.com/office/officeart/2005/8/layout/default"/>
    <dgm:cxn modelId="{66198D67-5B1B-4BAA-ABDD-8EE29D696140}" srcId="{BE2E2794-4F2D-454D-B580-29658CDEDBB8}" destId="{7C3C02BD-40CD-4798-BBD5-F8FF9DCB5EB4}" srcOrd="2" destOrd="0" parTransId="{D5C410D0-5CDF-4025-AAC0-49E9445A432B}" sibTransId="{C165736E-F4C9-4C07-A9C9-C1AEDB8E98B8}"/>
    <dgm:cxn modelId="{89ED6DF5-D21D-4496-A45F-217869EF91CC}" srcId="{BE2E2794-4F2D-454D-B580-29658CDEDBB8}" destId="{9CE2F706-8F7A-4100-97A2-6189DB55B83D}" srcOrd="0" destOrd="0" parTransId="{3EDABB0B-2108-4DC9-99FD-2B5B6F509D11}" sibTransId="{230B66AE-9E5F-42E4-B74F-6DAED5AD3C01}"/>
    <dgm:cxn modelId="{31AAF078-59D1-41F4-AEC1-8AC68BD623A4}" type="presOf" srcId="{9CE2F706-8F7A-4100-97A2-6189DB55B83D}" destId="{304D528C-3511-4AD0-84AF-755C955C9B18}" srcOrd="0" destOrd="0" presId="urn:microsoft.com/office/officeart/2005/8/layout/default"/>
    <dgm:cxn modelId="{4D78B17C-CC44-4FAB-8A9A-9F5493CC31A1}" srcId="{BE2E2794-4F2D-454D-B580-29658CDEDBB8}" destId="{4A635F80-F239-42D1-B262-D02531E51BA2}" srcOrd="5" destOrd="0" parTransId="{3F0B678C-108C-464A-946E-21C38B185A73}" sibTransId="{CE4E3E8C-2F35-4A68-B7AD-84C504EE439C}"/>
    <dgm:cxn modelId="{6E171AD8-3BDB-4B2D-B672-EB31617FD6B3}" type="presOf" srcId="{0C60A506-A718-4401-9F03-9C3F1462480F}" destId="{45700D3A-24A2-4255-80F0-F95FEE7FA9CC}" srcOrd="0" destOrd="0" presId="urn:microsoft.com/office/officeart/2005/8/layout/default"/>
    <dgm:cxn modelId="{45A3E2F5-4EE5-4449-AD68-F4F924BE3AA9}" type="presOf" srcId="{1A938E35-76DA-4C91-895B-A2B967A896A5}" destId="{DE3675F0-FC4B-4229-9287-7E6AE4779D66}" srcOrd="0" destOrd="0" presId="urn:microsoft.com/office/officeart/2005/8/layout/default"/>
    <dgm:cxn modelId="{446B6F6C-7033-4DFC-90A4-362DB1117EB1}" type="presOf" srcId="{BE2E2794-4F2D-454D-B580-29658CDEDBB8}" destId="{D79E066D-11E1-4FFF-940E-A7EDBE710982}" srcOrd="0" destOrd="0" presId="urn:microsoft.com/office/officeart/2005/8/layout/default"/>
    <dgm:cxn modelId="{92A978A0-6F05-4510-B0D9-B8B8DA750770}" srcId="{BE2E2794-4F2D-454D-B580-29658CDEDBB8}" destId="{0C60A506-A718-4401-9F03-9C3F1462480F}" srcOrd="3" destOrd="0" parTransId="{C8AC6BCC-E7A4-4C31-81A8-2A34D8EBAD21}" sibTransId="{37EF45E1-5E44-41E3-9763-84D8BCD0A805}"/>
    <dgm:cxn modelId="{EB72027D-CEDA-46DE-95A8-592ED2EC6BA5}" type="presOf" srcId="{7C3C02BD-40CD-4798-BBD5-F8FF9DCB5EB4}" destId="{9C281583-21A3-4D93-9FBE-AD948137B5ED}" srcOrd="0" destOrd="0" presId="urn:microsoft.com/office/officeart/2005/8/layout/default"/>
    <dgm:cxn modelId="{73431C69-20F0-4D6C-B868-A99D4F0F0A8C}" srcId="{BE2E2794-4F2D-454D-B580-29658CDEDBB8}" destId="{1A938E35-76DA-4C91-895B-A2B967A896A5}" srcOrd="1" destOrd="0" parTransId="{72FE7B31-E4A1-4F8E-8E4D-0C14FC20172E}" sibTransId="{B65E57E9-4D7F-4597-8717-D567E726D63E}"/>
    <dgm:cxn modelId="{9A5E1FD3-28E4-40AA-BCCA-89A91D45B0DF}" type="presParOf" srcId="{D79E066D-11E1-4FFF-940E-A7EDBE710982}" destId="{304D528C-3511-4AD0-84AF-755C955C9B18}" srcOrd="0" destOrd="0" presId="urn:microsoft.com/office/officeart/2005/8/layout/default"/>
    <dgm:cxn modelId="{EA8B08A3-32A2-44AF-801F-7347CFBA9496}" type="presParOf" srcId="{D79E066D-11E1-4FFF-940E-A7EDBE710982}" destId="{38330CFF-FB5C-4570-8DD8-6383A553EDE3}" srcOrd="1" destOrd="0" presId="urn:microsoft.com/office/officeart/2005/8/layout/default"/>
    <dgm:cxn modelId="{725235C0-1049-46FE-9AE9-1EB340D72D5A}" type="presParOf" srcId="{D79E066D-11E1-4FFF-940E-A7EDBE710982}" destId="{DE3675F0-FC4B-4229-9287-7E6AE4779D66}" srcOrd="2" destOrd="0" presId="urn:microsoft.com/office/officeart/2005/8/layout/default"/>
    <dgm:cxn modelId="{03E1A365-6D13-4235-99D3-058DCE3BE183}" type="presParOf" srcId="{D79E066D-11E1-4FFF-940E-A7EDBE710982}" destId="{9625EF11-F00F-4ED0-9910-7B5FAD77537C}" srcOrd="3" destOrd="0" presId="urn:microsoft.com/office/officeart/2005/8/layout/default"/>
    <dgm:cxn modelId="{55DBAB1D-A1E9-499B-AD65-75077602E28B}" type="presParOf" srcId="{D79E066D-11E1-4FFF-940E-A7EDBE710982}" destId="{9C281583-21A3-4D93-9FBE-AD948137B5ED}" srcOrd="4" destOrd="0" presId="urn:microsoft.com/office/officeart/2005/8/layout/default"/>
    <dgm:cxn modelId="{88E4CF8E-E381-42E3-8F7C-BF39358A10FF}" type="presParOf" srcId="{D79E066D-11E1-4FFF-940E-A7EDBE710982}" destId="{69B1E470-928B-4DAF-AF56-DC2A38854432}" srcOrd="5" destOrd="0" presId="urn:microsoft.com/office/officeart/2005/8/layout/default"/>
    <dgm:cxn modelId="{EEA7B0C5-C637-41B3-A5D1-D3B4A6F6D348}" type="presParOf" srcId="{D79E066D-11E1-4FFF-940E-A7EDBE710982}" destId="{45700D3A-24A2-4255-80F0-F95FEE7FA9CC}" srcOrd="6" destOrd="0" presId="urn:microsoft.com/office/officeart/2005/8/layout/default"/>
    <dgm:cxn modelId="{E3FA0C0A-799D-468E-83E6-46E06CDDB0D0}" type="presParOf" srcId="{D79E066D-11E1-4FFF-940E-A7EDBE710982}" destId="{E8505867-1474-45F7-8DCD-9BF06AAED3B8}" srcOrd="7" destOrd="0" presId="urn:microsoft.com/office/officeart/2005/8/layout/default"/>
    <dgm:cxn modelId="{9E62793C-6252-4A48-A14F-10CC17DACEDC}" type="presParOf" srcId="{D79E066D-11E1-4FFF-940E-A7EDBE710982}" destId="{834D9CC4-0CEE-47C8-9B96-431C7C5A9E54}" srcOrd="8" destOrd="0" presId="urn:microsoft.com/office/officeart/2005/8/layout/default"/>
    <dgm:cxn modelId="{FFB67023-B535-4E80-95A2-AFA7FB14CABB}" type="presParOf" srcId="{D79E066D-11E1-4FFF-940E-A7EDBE710982}" destId="{2781A450-6F53-4326-8724-241F9DE3D211}" srcOrd="9" destOrd="0" presId="urn:microsoft.com/office/officeart/2005/8/layout/default"/>
    <dgm:cxn modelId="{06F76C38-F2E8-461F-B577-189CC33C8111}" type="presParOf" srcId="{D79E066D-11E1-4FFF-940E-A7EDBE710982}" destId="{F0261C38-324C-4CE7-8AE6-B139F0F578A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93B5D9-2D5D-4C67-8B05-A5E58D4B474C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A3D23-8B60-4BCC-B89D-B7AA2A20E448}">
      <dgm:prSet phldrT="[Текст]" custT="1"/>
      <dgm:spPr/>
      <dgm:t>
        <a:bodyPr/>
        <a:lstStyle/>
        <a:p>
          <a:r>
            <a:rPr lang="ru-RU" sz="3000" dirty="0" smtClean="0"/>
            <a:t>Барьеры, которые необходимо преодолеть</a:t>
          </a:r>
          <a:endParaRPr lang="ru-RU" sz="3000" dirty="0"/>
        </a:p>
      </dgm:t>
    </dgm:pt>
    <dgm:pt modelId="{B9EDA219-4889-4CA9-985B-16DAE26D17CC}" type="parTrans" cxnId="{C0A29D17-C33F-4BD6-8228-AE3711F74489}">
      <dgm:prSet/>
      <dgm:spPr/>
      <dgm:t>
        <a:bodyPr/>
        <a:lstStyle/>
        <a:p>
          <a:endParaRPr lang="ru-RU"/>
        </a:p>
      </dgm:t>
    </dgm:pt>
    <dgm:pt modelId="{6CF79525-E59C-45CD-BE77-90716F08591B}" type="sibTrans" cxnId="{C0A29D17-C33F-4BD6-8228-AE3711F74489}">
      <dgm:prSet/>
      <dgm:spPr/>
      <dgm:t>
        <a:bodyPr/>
        <a:lstStyle/>
        <a:p>
          <a:endParaRPr lang="ru-RU"/>
        </a:p>
      </dgm:t>
    </dgm:pt>
    <dgm:pt modelId="{9CDA82F1-EB78-4388-BAB1-206432A5FDB6}">
      <dgm:prSet phldrT="[Текст]"/>
      <dgm:spPr/>
      <dgm:t>
        <a:bodyPr/>
        <a:lstStyle/>
        <a:p>
          <a:r>
            <a:rPr lang="ru-RU" dirty="0" smtClean="0"/>
            <a:t>Отсутствие объективной оценки качества образования в школе </a:t>
          </a:r>
          <a:r>
            <a:rPr lang="ru-RU" b="1" dirty="0" smtClean="0"/>
            <a:t>при проверке ВПР</a:t>
          </a:r>
          <a:endParaRPr lang="ru-RU" b="1" dirty="0"/>
        </a:p>
      </dgm:t>
    </dgm:pt>
    <dgm:pt modelId="{FB183C32-388B-44CF-94C1-E23A4E0073BE}" type="parTrans" cxnId="{1646D774-B7DD-4838-8A54-8FEE7A27BCEB}">
      <dgm:prSet/>
      <dgm:spPr/>
      <dgm:t>
        <a:bodyPr/>
        <a:lstStyle/>
        <a:p>
          <a:endParaRPr lang="ru-RU"/>
        </a:p>
      </dgm:t>
    </dgm:pt>
    <dgm:pt modelId="{FDF842F0-D304-4423-AA53-FB868ED34BBF}" type="sibTrans" cxnId="{1646D774-B7DD-4838-8A54-8FEE7A27BCEB}">
      <dgm:prSet/>
      <dgm:spPr/>
      <dgm:t>
        <a:bodyPr/>
        <a:lstStyle/>
        <a:p>
          <a:endParaRPr lang="ru-RU"/>
        </a:p>
      </dgm:t>
    </dgm:pt>
    <dgm:pt modelId="{1E147D9F-ABDC-4D01-BC2D-2A5145DF085B}">
      <dgm:prSet phldrT="[Текст]"/>
      <dgm:spPr/>
      <dgm:t>
        <a:bodyPr/>
        <a:lstStyle/>
        <a:p>
          <a:r>
            <a:rPr lang="ru-RU" dirty="0" smtClean="0"/>
            <a:t>Отсутствие </a:t>
          </a:r>
          <a:r>
            <a:rPr lang="ru-RU" b="1" dirty="0" smtClean="0"/>
            <a:t>аналитической работы</a:t>
          </a:r>
          <a:r>
            <a:rPr lang="ru-RU" dirty="0" smtClean="0"/>
            <a:t> в школе</a:t>
          </a:r>
          <a:endParaRPr lang="ru-RU" dirty="0"/>
        </a:p>
      </dgm:t>
    </dgm:pt>
    <dgm:pt modelId="{B2DD487F-FEE8-423D-B1E4-EA2714EF3913}" type="parTrans" cxnId="{145F3749-F57A-4579-8749-E6971100C587}">
      <dgm:prSet/>
      <dgm:spPr/>
      <dgm:t>
        <a:bodyPr/>
        <a:lstStyle/>
        <a:p>
          <a:endParaRPr lang="ru-RU"/>
        </a:p>
      </dgm:t>
    </dgm:pt>
    <dgm:pt modelId="{36AF2449-A821-4E16-A3CD-05E9AE333430}" type="sibTrans" cxnId="{145F3749-F57A-4579-8749-E6971100C587}">
      <dgm:prSet/>
      <dgm:spPr/>
      <dgm:t>
        <a:bodyPr/>
        <a:lstStyle/>
        <a:p>
          <a:endParaRPr lang="ru-RU"/>
        </a:p>
      </dgm:t>
    </dgm:pt>
    <dgm:pt modelId="{686FB2CD-1AFD-4CE3-8F45-577293B1D7FA}">
      <dgm:prSet phldrT="[Текст]"/>
      <dgm:spPr/>
      <dgm:t>
        <a:bodyPr/>
        <a:lstStyle/>
        <a:p>
          <a:r>
            <a:rPr lang="ru-RU" dirty="0" smtClean="0"/>
            <a:t>Отсутствие или </a:t>
          </a:r>
          <a:r>
            <a:rPr lang="ru-RU" b="1" dirty="0" smtClean="0"/>
            <a:t>ненадлежащее функционирование ВСОКО</a:t>
          </a:r>
          <a:endParaRPr lang="ru-RU" b="1" dirty="0"/>
        </a:p>
      </dgm:t>
    </dgm:pt>
    <dgm:pt modelId="{BC163274-2C77-42B2-BB16-FFBAA2E52C3F}" type="parTrans" cxnId="{824160B8-AB47-468E-9C66-1A23FBCDC54A}">
      <dgm:prSet/>
      <dgm:spPr/>
      <dgm:t>
        <a:bodyPr/>
        <a:lstStyle/>
        <a:p>
          <a:endParaRPr lang="ru-RU"/>
        </a:p>
      </dgm:t>
    </dgm:pt>
    <dgm:pt modelId="{7CBDCBF7-131E-40F2-875B-6121DB9259F5}" type="sibTrans" cxnId="{824160B8-AB47-468E-9C66-1A23FBCDC54A}">
      <dgm:prSet/>
      <dgm:spPr/>
      <dgm:t>
        <a:bodyPr/>
        <a:lstStyle/>
        <a:p>
          <a:endParaRPr lang="ru-RU"/>
        </a:p>
      </dgm:t>
    </dgm:pt>
    <dgm:pt modelId="{8B367DAB-5EEB-4D84-9055-AD4242610654}" type="pres">
      <dgm:prSet presAssocID="{BB93B5D9-2D5D-4C67-8B05-A5E58D4B47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CCF45-D0A1-4A3E-8E2A-C48BBF2F61B1}" type="pres">
      <dgm:prSet presAssocID="{86BA3D23-8B60-4BCC-B89D-B7AA2A20E448}" presName="roof" presStyleLbl="dkBgShp" presStyleIdx="0" presStyleCnt="2"/>
      <dgm:spPr/>
      <dgm:t>
        <a:bodyPr/>
        <a:lstStyle/>
        <a:p>
          <a:endParaRPr lang="ru-RU"/>
        </a:p>
      </dgm:t>
    </dgm:pt>
    <dgm:pt modelId="{84D47FFD-67D1-436E-BB11-BE1F4DB91D47}" type="pres">
      <dgm:prSet presAssocID="{86BA3D23-8B60-4BCC-B89D-B7AA2A20E448}" presName="pillars" presStyleCnt="0"/>
      <dgm:spPr/>
    </dgm:pt>
    <dgm:pt modelId="{C010E17C-2867-44BF-923D-6EFE0BD70FE6}" type="pres">
      <dgm:prSet presAssocID="{86BA3D23-8B60-4BCC-B89D-B7AA2A20E44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DE284-008B-49DB-8F5D-36FC96ABA08D}" type="pres">
      <dgm:prSet presAssocID="{1E147D9F-ABDC-4D01-BC2D-2A5145DF085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35E1D-6389-4BFE-AD93-82624CE64F5F}" type="pres">
      <dgm:prSet presAssocID="{686FB2CD-1AFD-4CE3-8F45-577293B1D7F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33035-7516-409F-9CF4-920CF127273E}" type="pres">
      <dgm:prSet presAssocID="{86BA3D23-8B60-4BCC-B89D-B7AA2A20E448}" presName="base" presStyleLbl="dkBgShp" presStyleIdx="1" presStyleCnt="2"/>
      <dgm:spPr/>
    </dgm:pt>
  </dgm:ptLst>
  <dgm:cxnLst>
    <dgm:cxn modelId="{854927F0-8128-4549-A142-B85BE6A00541}" type="presOf" srcId="{9CDA82F1-EB78-4388-BAB1-206432A5FDB6}" destId="{C010E17C-2867-44BF-923D-6EFE0BD70FE6}" srcOrd="0" destOrd="0" presId="urn:microsoft.com/office/officeart/2005/8/layout/hList3"/>
    <dgm:cxn modelId="{E0BAAE64-69E1-454F-A423-C47577D557AB}" type="presOf" srcId="{BB93B5D9-2D5D-4C67-8B05-A5E58D4B474C}" destId="{8B367DAB-5EEB-4D84-9055-AD4242610654}" srcOrd="0" destOrd="0" presId="urn:microsoft.com/office/officeart/2005/8/layout/hList3"/>
    <dgm:cxn modelId="{1646D774-B7DD-4838-8A54-8FEE7A27BCEB}" srcId="{86BA3D23-8B60-4BCC-B89D-B7AA2A20E448}" destId="{9CDA82F1-EB78-4388-BAB1-206432A5FDB6}" srcOrd="0" destOrd="0" parTransId="{FB183C32-388B-44CF-94C1-E23A4E0073BE}" sibTransId="{FDF842F0-D304-4423-AA53-FB868ED34BBF}"/>
    <dgm:cxn modelId="{824160B8-AB47-468E-9C66-1A23FBCDC54A}" srcId="{86BA3D23-8B60-4BCC-B89D-B7AA2A20E448}" destId="{686FB2CD-1AFD-4CE3-8F45-577293B1D7FA}" srcOrd="2" destOrd="0" parTransId="{BC163274-2C77-42B2-BB16-FFBAA2E52C3F}" sibTransId="{7CBDCBF7-131E-40F2-875B-6121DB9259F5}"/>
    <dgm:cxn modelId="{ABB4565F-767B-4127-A0CB-20FBEB258F8A}" type="presOf" srcId="{1E147D9F-ABDC-4D01-BC2D-2A5145DF085B}" destId="{631DE284-008B-49DB-8F5D-36FC96ABA08D}" srcOrd="0" destOrd="0" presId="urn:microsoft.com/office/officeart/2005/8/layout/hList3"/>
    <dgm:cxn modelId="{1241F64C-8546-40E7-8CD6-70BEBBE95B6F}" type="presOf" srcId="{686FB2CD-1AFD-4CE3-8F45-577293B1D7FA}" destId="{C2735E1D-6389-4BFE-AD93-82624CE64F5F}" srcOrd="0" destOrd="0" presId="urn:microsoft.com/office/officeart/2005/8/layout/hList3"/>
    <dgm:cxn modelId="{145F3749-F57A-4579-8749-E6971100C587}" srcId="{86BA3D23-8B60-4BCC-B89D-B7AA2A20E448}" destId="{1E147D9F-ABDC-4D01-BC2D-2A5145DF085B}" srcOrd="1" destOrd="0" parTransId="{B2DD487F-FEE8-423D-B1E4-EA2714EF3913}" sibTransId="{36AF2449-A821-4E16-A3CD-05E9AE333430}"/>
    <dgm:cxn modelId="{C0A29D17-C33F-4BD6-8228-AE3711F74489}" srcId="{BB93B5D9-2D5D-4C67-8B05-A5E58D4B474C}" destId="{86BA3D23-8B60-4BCC-B89D-B7AA2A20E448}" srcOrd="0" destOrd="0" parTransId="{B9EDA219-4889-4CA9-985B-16DAE26D17CC}" sibTransId="{6CF79525-E59C-45CD-BE77-90716F08591B}"/>
    <dgm:cxn modelId="{8F123C76-69C1-402E-9C2A-982200577A4E}" type="presOf" srcId="{86BA3D23-8B60-4BCC-B89D-B7AA2A20E448}" destId="{24ECCF45-D0A1-4A3E-8E2A-C48BBF2F61B1}" srcOrd="0" destOrd="0" presId="urn:microsoft.com/office/officeart/2005/8/layout/hList3"/>
    <dgm:cxn modelId="{5B50469B-1D7B-41C9-8138-9332584C214C}" type="presParOf" srcId="{8B367DAB-5EEB-4D84-9055-AD4242610654}" destId="{24ECCF45-D0A1-4A3E-8E2A-C48BBF2F61B1}" srcOrd="0" destOrd="0" presId="urn:microsoft.com/office/officeart/2005/8/layout/hList3"/>
    <dgm:cxn modelId="{44B58D11-4B87-41BD-9172-216EC12B0CDE}" type="presParOf" srcId="{8B367DAB-5EEB-4D84-9055-AD4242610654}" destId="{84D47FFD-67D1-436E-BB11-BE1F4DB91D47}" srcOrd="1" destOrd="0" presId="urn:microsoft.com/office/officeart/2005/8/layout/hList3"/>
    <dgm:cxn modelId="{D3E30457-69B2-4B17-A100-CB7DAA1C7F58}" type="presParOf" srcId="{84D47FFD-67D1-436E-BB11-BE1F4DB91D47}" destId="{C010E17C-2867-44BF-923D-6EFE0BD70FE6}" srcOrd="0" destOrd="0" presId="urn:microsoft.com/office/officeart/2005/8/layout/hList3"/>
    <dgm:cxn modelId="{FCD646FC-0D7C-49E3-B190-5A5C76864214}" type="presParOf" srcId="{84D47FFD-67D1-436E-BB11-BE1F4DB91D47}" destId="{631DE284-008B-49DB-8F5D-36FC96ABA08D}" srcOrd="1" destOrd="0" presId="urn:microsoft.com/office/officeart/2005/8/layout/hList3"/>
    <dgm:cxn modelId="{A55D4897-1CE7-4228-AFF3-EADFA26AC3B9}" type="presParOf" srcId="{84D47FFD-67D1-436E-BB11-BE1F4DB91D47}" destId="{C2735E1D-6389-4BFE-AD93-82624CE64F5F}" srcOrd="2" destOrd="0" presId="urn:microsoft.com/office/officeart/2005/8/layout/hList3"/>
    <dgm:cxn modelId="{8E816B9F-759C-4BB7-A0BB-3571C2DDC46A}" type="presParOf" srcId="{8B367DAB-5EEB-4D84-9055-AD4242610654}" destId="{FC733035-7516-409F-9CF4-920CF127273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8A589D-8BFB-4366-AB32-88E3EC9E301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A01A0-60C9-4D8C-9E83-317B5007D8D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Система процедур, механизмов и инструментов, обеспечивающих не только собственно оценку, то есть получение данных о состоянии системы образования, но и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управление качеством, то есть реализацию комплекса мер</a:t>
          </a: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, направленных на повышение качества образования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4B4A45D3-5DE6-4620-A904-D3A23C4E70A2}" type="parTrans" cxnId="{20436C8E-932E-434A-B0A2-96897DDC9639}">
      <dgm:prSet/>
      <dgm:spPr/>
      <dgm:t>
        <a:bodyPr/>
        <a:lstStyle/>
        <a:p>
          <a:endParaRPr lang="ru-RU"/>
        </a:p>
      </dgm:t>
    </dgm:pt>
    <dgm:pt modelId="{286A42BF-90D9-454A-A2A1-AF9A1E6F15E1}" type="sibTrans" cxnId="{20436C8E-932E-434A-B0A2-96897DDC9639}">
      <dgm:prSet/>
      <dgm:spPr/>
      <dgm:t>
        <a:bodyPr/>
        <a:lstStyle/>
        <a:p>
          <a:endParaRPr lang="ru-RU"/>
        </a:p>
      </dgm:t>
    </dgm:pt>
    <dgm:pt modelId="{65C78039-6E0E-4941-9A3E-8F9A97619628}" type="pres">
      <dgm:prSet presAssocID="{318A589D-8BFB-4366-AB32-88E3EC9E3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E126B33-4D10-4ECC-9298-F4CD011CFD99}" type="pres">
      <dgm:prSet presAssocID="{65AA01A0-60C9-4D8C-9E83-317B5007D8D6}" presName="composite" presStyleCnt="0">
        <dgm:presLayoutVars>
          <dgm:chMax/>
          <dgm:chPref/>
        </dgm:presLayoutVars>
      </dgm:prSet>
      <dgm:spPr/>
    </dgm:pt>
    <dgm:pt modelId="{8A35D902-78D6-4320-B448-CB36E0B1E556}" type="pres">
      <dgm:prSet presAssocID="{65AA01A0-60C9-4D8C-9E83-317B5007D8D6}" presName="Image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BA2EB93-D2ED-4D4C-8434-1BA87CBF8DB6}" type="pres">
      <dgm:prSet presAssocID="{65AA01A0-60C9-4D8C-9E83-317B5007D8D6}" presName="ParentText" presStyleLbl="revTx" presStyleIdx="0" presStyleCnt="1" custScaleX="112676" custScaleY="111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82B36-93F8-4CF9-8CB5-8CBADBF0DED7}" type="pres">
      <dgm:prSet presAssocID="{65AA01A0-60C9-4D8C-9E83-317B5007D8D6}" presName="tlFrame" presStyleLbl="node1" presStyleIdx="0" presStyleCnt="4"/>
      <dgm:spPr/>
    </dgm:pt>
    <dgm:pt modelId="{0D2E049E-E426-4182-9519-9C6B540AB531}" type="pres">
      <dgm:prSet presAssocID="{65AA01A0-60C9-4D8C-9E83-317B5007D8D6}" presName="trFrame" presStyleLbl="node1" presStyleIdx="1" presStyleCnt="4"/>
      <dgm:spPr/>
    </dgm:pt>
    <dgm:pt modelId="{0CDE6DB9-81AE-4A8D-845C-484203243B95}" type="pres">
      <dgm:prSet presAssocID="{65AA01A0-60C9-4D8C-9E83-317B5007D8D6}" presName="blFrame" presStyleLbl="node1" presStyleIdx="2" presStyleCnt="4"/>
      <dgm:spPr/>
    </dgm:pt>
    <dgm:pt modelId="{87D5C407-C6A5-44EC-AAAA-4FDF96218BE6}" type="pres">
      <dgm:prSet presAssocID="{65AA01A0-60C9-4D8C-9E83-317B5007D8D6}" presName="brFrame" presStyleLbl="node1" presStyleIdx="3" presStyleCnt="4"/>
      <dgm:spPr/>
    </dgm:pt>
  </dgm:ptLst>
  <dgm:cxnLst>
    <dgm:cxn modelId="{F9013164-B69C-425B-8881-1DB92B200137}" type="presOf" srcId="{65AA01A0-60C9-4D8C-9E83-317B5007D8D6}" destId="{0BA2EB93-D2ED-4D4C-8434-1BA87CBF8DB6}" srcOrd="0" destOrd="0" presId="urn:microsoft.com/office/officeart/2009/3/layout/FramedTextPicture"/>
    <dgm:cxn modelId="{59D0E3F8-8F05-4DAD-AB65-3A5A0D71626B}" type="presOf" srcId="{318A589D-8BFB-4366-AB32-88E3EC9E301D}" destId="{65C78039-6E0E-4941-9A3E-8F9A97619628}" srcOrd="0" destOrd="0" presId="urn:microsoft.com/office/officeart/2009/3/layout/FramedTextPicture"/>
    <dgm:cxn modelId="{20436C8E-932E-434A-B0A2-96897DDC9639}" srcId="{318A589D-8BFB-4366-AB32-88E3EC9E301D}" destId="{65AA01A0-60C9-4D8C-9E83-317B5007D8D6}" srcOrd="0" destOrd="0" parTransId="{4B4A45D3-5DE6-4620-A904-D3A23C4E70A2}" sibTransId="{286A42BF-90D9-454A-A2A1-AF9A1E6F15E1}"/>
    <dgm:cxn modelId="{89EA8019-2D2F-485A-AB31-C06B86E0878D}" type="presParOf" srcId="{65C78039-6E0E-4941-9A3E-8F9A97619628}" destId="{5E126B33-4D10-4ECC-9298-F4CD011CFD99}" srcOrd="0" destOrd="0" presId="urn:microsoft.com/office/officeart/2009/3/layout/FramedTextPicture"/>
    <dgm:cxn modelId="{CE8F1FDF-137B-47A4-81A9-152533F7DD77}" type="presParOf" srcId="{5E126B33-4D10-4ECC-9298-F4CD011CFD99}" destId="{8A35D902-78D6-4320-B448-CB36E0B1E556}" srcOrd="0" destOrd="0" presId="urn:microsoft.com/office/officeart/2009/3/layout/FramedTextPicture"/>
    <dgm:cxn modelId="{2E9459DA-3FB1-411D-9C9A-8A704B282950}" type="presParOf" srcId="{5E126B33-4D10-4ECC-9298-F4CD011CFD99}" destId="{0BA2EB93-D2ED-4D4C-8434-1BA87CBF8DB6}" srcOrd="1" destOrd="0" presId="urn:microsoft.com/office/officeart/2009/3/layout/FramedTextPicture"/>
    <dgm:cxn modelId="{E07D9768-23C5-4250-9614-C447805E4229}" type="presParOf" srcId="{5E126B33-4D10-4ECC-9298-F4CD011CFD99}" destId="{D5482B36-93F8-4CF9-8CB5-8CBADBF0DED7}" srcOrd="2" destOrd="0" presId="urn:microsoft.com/office/officeart/2009/3/layout/FramedTextPicture"/>
    <dgm:cxn modelId="{E725DAAC-EA7F-4715-811A-7F1E54C31E9D}" type="presParOf" srcId="{5E126B33-4D10-4ECC-9298-F4CD011CFD99}" destId="{0D2E049E-E426-4182-9519-9C6B540AB531}" srcOrd="3" destOrd="0" presId="urn:microsoft.com/office/officeart/2009/3/layout/FramedTextPicture"/>
    <dgm:cxn modelId="{11DB6837-2601-4F1A-8C67-6C2085487806}" type="presParOf" srcId="{5E126B33-4D10-4ECC-9298-F4CD011CFD99}" destId="{0CDE6DB9-81AE-4A8D-845C-484203243B95}" srcOrd="4" destOrd="0" presId="urn:microsoft.com/office/officeart/2009/3/layout/FramedTextPicture"/>
    <dgm:cxn modelId="{3A8D0987-8945-45A0-B91E-F4E2CE10B156}" type="presParOf" srcId="{5E126B33-4D10-4ECC-9298-F4CD011CFD99}" destId="{87D5C407-C6A5-44EC-AAAA-4FDF96218BE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F335-C17D-4569-9799-0A87DC373BE3}">
      <dsp:nvSpPr>
        <dsp:cNvPr id="0" name=""/>
        <dsp:cNvSpPr/>
      </dsp:nvSpPr>
      <dsp:spPr>
        <a:xfrm>
          <a:off x="849497" y="0"/>
          <a:ext cx="2649055" cy="17660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DBA40-852E-4B6B-A622-C1EE01BCC43D}">
      <dsp:nvSpPr>
        <dsp:cNvPr id="0" name=""/>
        <dsp:cNvSpPr/>
      </dsp:nvSpPr>
      <dsp:spPr>
        <a:xfrm>
          <a:off x="3609159" y="1876463"/>
          <a:ext cx="3753057" cy="231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Объективность результатов ВПР - один из важнейших компонентов оценки работы Министерства</a:t>
          </a:r>
          <a:endParaRPr lang="ru-RU" sz="2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609159" y="1876463"/>
        <a:ext cx="3753057" cy="2318197"/>
      </dsp:txXfrm>
    </dsp:sp>
    <dsp:sp modelId="{5EEDED2B-5758-4E10-B3E7-78078C4DDE30}">
      <dsp:nvSpPr>
        <dsp:cNvPr id="0" name=""/>
        <dsp:cNvSpPr/>
      </dsp:nvSpPr>
      <dsp:spPr>
        <a:xfrm>
          <a:off x="3278027" y="1545616"/>
          <a:ext cx="901338" cy="9015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986AF-AF70-462E-9E97-AF370D2785BB}">
      <dsp:nvSpPr>
        <dsp:cNvPr id="0" name=""/>
        <dsp:cNvSpPr/>
      </dsp:nvSpPr>
      <dsp:spPr>
        <a:xfrm rot="5400000">
          <a:off x="6817999" y="1545732"/>
          <a:ext cx="901571" cy="9013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36AD7-3086-4DA1-9D40-EAF5D15D20B6}">
      <dsp:nvSpPr>
        <dsp:cNvPr id="0" name=""/>
        <dsp:cNvSpPr/>
      </dsp:nvSpPr>
      <dsp:spPr>
        <a:xfrm rot="16200000">
          <a:off x="3277910" y="3624506"/>
          <a:ext cx="901571" cy="9013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E638A-1E53-4D58-A4F4-4676A21F4ABE}">
      <dsp:nvSpPr>
        <dsp:cNvPr id="0" name=""/>
        <dsp:cNvSpPr/>
      </dsp:nvSpPr>
      <dsp:spPr>
        <a:xfrm rot="10800000">
          <a:off x="6818116" y="3624390"/>
          <a:ext cx="901338" cy="9015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AAD76-5191-4C51-9FC6-C4BB8FCA7CBF}">
      <dsp:nvSpPr>
        <dsp:cNvPr id="0" name=""/>
        <dsp:cNvSpPr/>
      </dsp:nvSpPr>
      <dsp:spPr>
        <a:xfrm>
          <a:off x="1851819" y="0"/>
          <a:ext cx="4525962" cy="4525962"/>
        </a:xfrm>
        <a:prstGeom prst="ellipse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3482070" y="226298"/>
        <a:ext cx="1265458" cy="678894"/>
      </dsp:txXfrm>
    </dsp:sp>
    <dsp:sp modelId="{23B5D410-846B-4B2E-A6D2-D63DF2D7A9A9}">
      <dsp:nvSpPr>
        <dsp:cNvPr id="0" name=""/>
        <dsp:cNvSpPr/>
      </dsp:nvSpPr>
      <dsp:spPr>
        <a:xfrm>
          <a:off x="2304415" y="905192"/>
          <a:ext cx="3620769" cy="362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МОН РК</a:t>
          </a:r>
          <a:endParaRPr lang="ru-RU" sz="1600" b="1" kern="1200" dirty="0"/>
        </a:p>
      </dsp:txBody>
      <dsp:txXfrm>
        <a:off x="3482070" y="1122438"/>
        <a:ext cx="1265458" cy="651738"/>
      </dsp:txXfrm>
    </dsp:sp>
    <dsp:sp modelId="{B743EBB0-D748-4BF2-856F-5DA25936382D}">
      <dsp:nvSpPr>
        <dsp:cNvPr id="0" name=""/>
        <dsp:cNvSpPr/>
      </dsp:nvSpPr>
      <dsp:spPr>
        <a:xfrm>
          <a:off x="2757011" y="1810384"/>
          <a:ext cx="2715577" cy="2715577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МОУО</a:t>
          </a:r>
          <a:endParaRPr lang="ru-RU" sz="1800" b="1" kern="1200" dirty="0"/>
        </a:p>
      </dsp:txBody>
      <dsp:txXfrm>
        <a:off x="3482070" y="2014053"/>
        <a:ext cx="1265458" cy="611004"/>
      </dsp:txXfrm>
    </dsp:sp>
    <dsp:sp modelId="{9D64EB0A-6443-4BCF-8DA3-4F14F4B721A8}">
      <dsp:nvSpPr>
        <dsp:cNvPr id="0" name=""/>
        <dsp:cNvSpPr/>
      </dsp:nvSpPr>
      <dsp:spPr>
        <a:xfrm>
          <a:off x="3209607" y="2715577"/>
          <a:ext cx="1810384" cy="1810384"/>
        </a:xfrm>
        <a:prstGeom prst="ellipse">
          <a:avLst/>
        </a:prstGeom>
        <a:solidFill>
          <a:srgbClr val="FF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474732" y="3168173"/>
        <a:ext cx="1280135" cy="9051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34CD8-EC9B-45A6-A780-EAED916D1B72}">
      <dsp:nvSpPr>
        <dsp:cNvPr id="0" name=""/>
        <dsp:cNvSpPr/>
      </dsp:nvSpPr>
      <dsp:spPr>
        <a:xfrm>
          <a:off x="0" y="543260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5ED1E-3311-4112-B5D3-D48ED25BC3EE}">
      <dsp:nvSpPr>
        <dsp:cNvPr id="0" name=""/>
        <dsp:cNvSpPr/>
      </dsp:nvSpPr>
      <dsp:spPr>
        <a:xfrm>
          <a:off x="411480" y="41420"/>
          <a:ext cx="7056882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Обеспечение объективности образовательных результатов </a:t>
          </a:r>
          <a:r>
            <a:rPr lang="ru-RU" sz="1800" b="1" kern="1200" dirty="0" smtClean="0"/>
            <a:t>ВПР</a:t>
          </a:r>
          <a:r>
            <a:rPr lang="ru-RU" sz="1800" kern="1200" dirty="0" smtClean="0"/>
            <a:t> </a:t>
          </a:r>
          <a:r>
            <a:rPr lang="ru-RU" sz="1800" kern="1200" dirty="0" smtClean="0"/>
            <a:t>в ОО</a:t>
          </a:r>
          <a:endParaRPr lang="ru-RU" sz="1800" kern="1200" dirty="0"/>
        </a:p>
      </dsp:txBody>
      <dsp:txXfrm>
        <a:off x="460476" y="90416"/>
        <a:ext cx="6958890" cy="905688"/>
      </dsp:txXfrm>
    </dsp:sp>
    <dsp:sp modelId="{10D4DCAE-BD44-4A59-ABD4-E507B5374367}">
      <dsp:nvSpPr>
        <dsp:cNvPr id="0" name=""/>
        <dsp:cNvSpPr/>
      </dsp:nvSpPr>
      <dsp:spPr>
        <a:xfrm>
          <a:off x="0" y="2085500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6CFA4-524F-4E9B-9B33-30DD00133C58}">
      <dsp:nvSpPr>
        <dsp:cNvPr id="0" name=""/>
        <dsp:cNvSpPr/>
      </dsp:nvSpPr>
      <dsp:spPr>
        <a:xfrm>
          <a:off x="411480" y="1583661"/>
          <a:ext cx="7056882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Выявление </a:t>
          </a:r>
          <a:r>
            <a:rPr lang="ru-RU" sz="1800" kern="1200" dirty="0" smtClean="0"/>
            <a:t>школ </a:t>
          </a:r>
          <a:r>
            <a:rPr lang="ru-RU" sz="1800" kern="1200" dirty="0" smtClean="0"/>
            <a:t>с необъективными результатами и </a:t>
          </a:r>
          <a:r>
            <a:rPr lang="ru-RU" sz="1800" b="1" kern="1200" dirty="0" smtClean="0"/>
            <a:t>профилактическая работа с выявленными </a:t>
          </a:r>
          <a:r>
            <a:rPr lang="ru-RU" sz="1800" b="1" kern="1200" dirty="0" smtClean="0"/>
            <a:t>школами</a:t>
          </a:r>
          <a:endParaRPr lang="ru-RU" sz="1800" b="1" kern="1200" dirty="0"/>
        </a:p>
      </dsp:txBody>
      <dsp:txXfrm>
        <a:off x="460476" y="1632657"/>
        <a:ext cx="6958890" cy="905688"/>
      </dsp:txXfrm>
    </dsp:sp>
    <dsp:sp modelId="{DD8E731F-2D84-46FC-BE26-D5CC149852E4}">
      <dsp:nvSpPr>
        <dsp:cNvPr id="0" name=""/>
        <dsp:cNvSpPr/>
      </dsp:nvSpPr>
      <dsp:spPr>
        <a:xfrm>
          <a:off x="0" y="362774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DF740-FF6D-4EDE-96EA-89932BC77145}">
      <dsp:nvSpPr>
        <dsp:cNvPr id="0" name=""/>
        <dsp:cNvSpPr/>
      </dsp:nvSpPr>
      <dsp:spPr>
        <a:xfrm>
          <a:off x="411480" y="3125900"/>
          <a:ext cx="7118521" cy="1003680"/>
        </a:xfrm>
        <a:prstGeom prst="roundRect">
          <a:avLst/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3. Формирование у участников образовательных отношений позитивного отношения к объективной оценке образовательных результатов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460476" y="3174896"/>
        <a:ext cx="7020529" cy="9056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3D4B7-6A39-4769-A28F-0CCEE245B07C}">
      <dsp:nvSpPr>
        <dsp:cNvPr id="0" name=""/>
        <dsp:cNvSpPr/>
      </dsp:nvSpPr>
      <dsp:spPr>
        <a:xfrm>
          <a:off x="0" y="32354"/>
          <a:ext cx="8229599" cy="1281698"/>
        </a:xfrm>
        <a:prstGeom prst="roundRect">
          <a:avLst/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Наличие описания оценочной процедуры, закрепляющего </a:t>
          </a:r>
          <a:r>
            <a:rPr lang="ru-RU" sz="1900" kern="1200" dirty="0" smtClean="0"/>
            <a:t>ее соответствие </a:t>
          </a:r>
          <a:r>
            <a:rPr lang="ru-RU" sz="1900" kern="1200" dirty="0" smtClean="0">
              <a:solidFill>
                <a:srgbClr val="FFFF00"/>
              </a:solidFill>
            </a:rPr>
            <a:t>принципам объективности</a:t>
          </a:r>
          <a:endParaRPr lang="ru-RU" sz="1900" kern="1200" dirty="0">
            <a:solidFill>
              <a:srgbClr val="FFFF00"/>
            </a:solidFill>
          </a:endParaRPr>
        </a:p>
      </dsp:txBody>
      <dsp:txXfrm>
        <a:off x="62567" y="94921"/>
        <a:ext cx="8104465" cy="1156564"/>
      </dsp:txXfrm>
    </dsp:sp>
    <dsp:sp modelId="{D29726F2-0730-4F92-BCFD-BF76F848F08A}">
      <dsp:nvSpPr>
        <dsp:cNvPr id="0" name=""/>
        <dsp:cNvSpPr/>
      </dsp:nvSpPr>
      <dsp:spPr>
        <a:xfrm>
          <a:off x="0" y="1314053"/>
          <a:ext cx="8229599" cy="32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bg2">
                  <a:lumMod val="25000"/>
                </a:schemeClr>
              </a:solidFill>
            </a:rPr>
            <a:t>КИМ, квалифицированные </a:t>
          </a:r>
          <a:r>
            <a:rPr lang="ru-RU" sz="1500" kern="1200" dirty="0" smtClean="0">
              <a:solidFill>
                <a:schemeClr val="bg2">
                  <a:lumMod val="25000"/>
                </a:schemeClr>
              </a:solidFill>
            </a:rPr>
            <a:t>специалисты</a:t>
          </a:r>
          <a:endParaRPr lang="ru-RU" sz="1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1314053"/>
        <a:ext cx="8229599" cy="324472"/>
      </dsp:txXfrm>
    </dsp:sp>
    <dsp:sp modelId="{9193C56E-0F58-42F1-8331-ACA1A3409A2F}">
      <dsp:nvSpPr>
        <dsp:cNvPr id="0" name=""/>
        <dsp:cNvSpPr/>
      </dsp:nvSpPr>
      <dsp:spPr>
        <a:xfrm>
          <a:off x="0" y="1638525"/>
          <a:ext cx="8229599" cy="1281698"/>
        </a:xfrm>
        <a:prstGeom prst="roundRect">
          <a:avLst/>
        </a:prstGeom>
        <a:solidFill>
          <a:schemeClr val="accent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Организация на региональном и/или муниципальном уровнях </a:t>
          </a:r>
          <a:r>
            <a:rPr lang="ru-RU" sz="1900" kern="1200" dirty="0" smtClean="0">
              <a:solidFill>
                <a:srgbClr val="FFFF00"/>
              </a:solidFill>
            </a:rPr>
            <a:t>контроля соблюдения всех положений и регламентов</a:t>
          </a:r>
          <a:r>
            <a:rPr lang="ru-RU" sz="1900" kern="1200" dirty="0" smtClean="0"/>
            <a:t>, приведенных в описании оценочной процедуры</a:t>
          </a:r>
          <a:endParaRPr lang="ru-RU" sz="1900" kern="1200" dirty="0"/>
        </a:p>
      </dsp:txBody>
      <dsp:txXfrm>
        <a:off x="62567" y="1701092"/>
        <a:ext cx="8104465" cy="1156564"/>
      </dsp:txXfrm>
    </dsp:sp>
    <dsp:sp modelId="{EDD8A4AC-5984-479B-A340-45C002843C51}">
      <dsp:nvSpPr>
        <dsp:cNvPr id="0" name=""/>
        <dsp:cNvSpPr/>
      </dsp:nvSpPr>
      <dsp:spPr>
        <a:xfrm>
          <a:off x="0" y="2920224"/>
          <a:ext cx="8229599" cy="32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bg2">
                  <a:lumMod val="25000"/>
                </a:schemeClr>
              </a:solidFill>
            </a:rPr>
            <a:t>Независимые наблюдатели, выезд сотрудников МОУО и ОИВ</a:t>
          </a:r>
          <a:endParaRPr lang="ru-RU" sz="1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2920224"/>
        <a:ext cx="8229599" cy="324472"/>
      </dsp:txXfrm>
    </dsp:sp>
    <dsp:sp modelId="{33D8C761-B937-44E4-888C-5CC6A6CF33C0}">
      <dsp:nvSpPr>
        <dsp:cNvPr id="0" name=""/>
        <dsp:cNvSpPr/>
      </dsp:nvSpPr>
      <dsp:spPr>
        <a:xfrm>
          <a:off x="0" y="3244696"/>
          <a:ext cx="8229599" cy="92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Условие </a:t>
          </a:r>
          <a:r>
            <a:rPr lang="ru-RU" sz="1900" kern="1200" dirty="0" smtClean="0">
              <a:solidFill>
                <a:srgbClr val="FFFF00"/>
              </a:solidFill>
            </a:rPr>
            <a:t>отсутствия конфликта интересов </a:t>
          </a:r>
          <a:endParaRPr lang="ru-RU" sz="1900" kern="1200" dirty="0">
            <a:solidFill>
              <a:srgbClr val="FFFF00"/>
            </a:solidFill>
          </a:endParaRPr>
        </a:p>
      </dsp:txBody>
      <dsp:txXfrm>
        <a:off x="45127" y="3289823"/>
        <a:ext cx="8139345" cy="834183"/>
      </dsp:txXfrm>
    </dsp:sp>
    <dsp:sp modelId="{EAA190CE-1F93-496B-ABFB-37A2A732E04F}">
      <dsp:nvSpPr>
        <dsp:cNvPr id="0" name=""/>
        <dsp:cNvSpPr/>
      </dsp:nvSpPr>
      <dsp:spPr>
        <a:xfrm>
          <a:off x="0" y="4169134"/>
          <a:ext cx="8229599" cy="32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bg2">
                  <a:lumMod val="25000"/>
                </a:schemeClr>
              </a:solidFill>
            </a:rPr>
            <a:t>Кто наблюдатели? Кто эксперты? Какие стандартизированные критерии?</a:t>
          </a:r>
          <a:endParaRPr lang="ru-RU" sz="1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4169134"/>
        <a:ext cx="8229599" cy="3244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D11C9-4FDC-4555-A226-A5521665E641}">
      <dsp:nvSpPr>
        <dsp:cNvPr id="0" name=""/>
        <dsp:cNvSpPr/>
      </dsp:nvSpPr>
      <dsp:spPr>
        <a:xfrm>
          <a:off x="0" y="199643"/>
          <a:ext cx="7632848" cy="155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Реализовывать в приоритетном порядке программы помощи:</a:t>
          </a:r>
          <a:endParaRPr lang="ru-RU" sz="2300" kern="1200" dirty="0"/>
        </a:p>
      </dsp:txBody>
      <dsp:txXfrm>
        <a:off x="75739" y="275382"/>
        <a:ext cx="7481370" cy="1400051"/>
      </dsp:txXfrm>
    </dsp:sp>
    <dsp:sp modelId="{F0950899-4A13-4AA8-BBB1-1064486BA5AA}">
      <dsp:nvSpPr>
        <dsp:cNvPr id="0" name=""/>
        <dsp:cNvSpPr/>
      </dsp:nvSpPr>
      <dsp:spPr>
        <a:xfrm>
          <a:off x="0" y="1751173"/>
          <a:ext cx="7632848" cy="102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ШНОР, </a:t>
          </a:r>
          <a:r>
            <a:rPr lang="ru-RU" sz="1800" kern="1200" dirty="0" smtClean="0"/>
            <a:t>учителям, имеющим профессиональные проблемы и дефициты, руководителям </a:t>
          </a:r>
          <a:r>
            <a:rPr lang="ru-RU" sz="1800" kern="1200" dirty="0" smtClean="0"/>
            <a:t>школ, </a:t>
          </a:r>
          <a:r>
            <a:rPr lang="ru-RU" sz="1800" kern="1200" dirty="0" smtClean="0"/>
            <a:t>в которых есть проблемы с организацией образовательной деятельности</a:t>
          </a:r>
          <a:endParaRPr lang="ru-RU" sz="1800" kern="1200" dirty="0"/>
        </a:p>
      </dsp:txBody>
      <dsp:txXfrm>
        <a:off x="0" y="1751173"/>
        <a:ext cx="7632848" cy="1023614"/>
      </dsp:txXfrm>
    </dsp:sp>
    <dsp:sp modelId="{80FA7E8C-DF40-4C51-B381-D40F4B5D5E00}">
      <dsp:nvSpPr>
        <dsp:cNvPr id="0" name=""/>
        <dsp:cNvSpPr/>
      </dsp:nvSpPr>
      <dsp:spPr>
        <a:xfrm>
          <a:off x="0" y="2774788"/>
          <a:ext cx="7632848" cy="1551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FF00"/>
              </a:solidFill>
            </a:rPr>
            <a:t>Применять меры административного воздействия, только если программы помощи не приводят к позитивным сдвигам в результатах!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75739" y="2850527"/>
        <a:ext cx="7481370" cy="14000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0F2D8-12D6-45DB-A3AD-B619A1E35234}">
      <dsp:nvSpPr>
        <dsp:cNvPr id="0" name=""/>
        <dsp:cNvSpPr/>
      </dsp:nvSpPr>
      <dsp:spPr>
        <a:xfrm>
          <a:off x="460905" y="104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Использовать для оценки деятельности педагога результаты, показанные его учениками </a:t>
          </a:r>
          <a:r>
            <a:rPr lang="ru-RU" sz="1800" kern="1200" dirty="0" smtClean="0">
              <a:solidFill>
                <a:srgbClr val="FFFF00"/>
              </a:solidFill>
            </a:rPr>
            <a:t>только по желанию педагога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460905" y="1046"/>
        <a:ext cx="3479899" cy="2087939"/>
      </dsp:txXfrm>
    </dsp:sp>
    <dsp:sp modelId="{CB44C19D-0215-48E8-A28C-36CE9A04135F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Способствовать повышению </a:t>
          </a:r>
          <a:r>
            <a:rPr lang="ru-RU" sz="1800" kern="1200" dirty="0" smtClean="0">
              <a:solidFill>
                <a:srgbClr val="FFFF00"/>
              </a:solidFill>
            </a:rPr>
            <a:t>заинтересованности педагогов и обучающихся в получении объективных результатов</a:t>
          </a:r>
          <a:r>
            <a:rPr lang="ru-RU" sz="1800" kern="1200" dirty="0" smtClean="0"/>
            <a:t> ВПР</a:t>
          </a:r>
          <a:endParaRPr lang="ru-RU" sz="1800" kern="1200" dirty="0"/>
        </a:p>
      </dsp:txBody>
      <dsp:txXfrm>
        <a:off x="4288794" y="1046"/>
        <a:ext cx="3479899" cy="2087939"/>
      </dsp:txXfrm>
    </dsp:sp>
    <dsp:sp modelId="{3DCF3060-A86C-4541-A00D-007F2E75E5B9}">
      <dsp:nvSpPr>
        <dsp:cNvPr id="0" name=""/>
        <dsp:cNvSpPr/>
      </dsp:nvSpPr>
      <dsp:spPr>
        <a:xfrm>
          <a:off x="460905" y="2436975"/>
          <a:ext cx="3479899" cy="208793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Учителям </a:t>
          </a:r>
          <a:r>
            <a:rPr lang="ru-RU" sz="1800" kern="1200" dirty="0" smtClean="0">
              <a:solidFill>
                <a:srgbClr val="FFFF00"/>
              </a:solidFill>
            </a:rPr>
            <a:t>не следует «натаскивать» </a:t>
          </a:r>
          <a:r>
            <a:rPr lang="ru-RU" sz="1800" kern="1200" dirty="0" smtClean="0"/>
            <a:t>школьников на ВПР, которые призваны оценить реальные знания учеников и состояние дел в регионе</a:t>
          </a:r>
          <a:endParaRPr lang="ru-RU" sz="1800" kern="1200" dirty="0"/>
        </a:p>
      </dsp:txBody>
      <dsp:txXfrm>
        <a:off x="460905" y="2436975"/>
        <a:ext cx="3479899" cy="2087939"/>
      </dsp:txXfrm>
    </dsp:sp>
    <dsp:sp modelId="{00D27129-C531-4C21-B620-C3B29365FC2C}">
      <dsp:nvSpPr>
        <dsp:cNvPr id="0" name=""/>
        <dsp:cNvSpPr/>
      </dsp:nvSpPr>
      <dsp:spPr>
        <a:xfrm>
          <a:off x="4288794" y="2436975"/>
          <a:ext cx="3479899" cy="208793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Проводить постоянную разъяснительную работу – создать прозрачность оценивания и использования результатов</a:t>
          </a:r>
          <a:endParaRPr lang="ru-RU" sz="1800" kern="1200" dirty="0"/>
        </a:p>
      </dsp:txBody>
      <dsp:txXfrm>
        <a:off x="4288794" y="2436975"/>
        <a:ext cx="3479899" cy="20879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EABA6-BFB5-4476-BD46-50F6FF692110}">
      <dsp:nvSpPr>
        <dsp:cNvPr id="0" name=""/>
        <dsp:cNvSpPr/>
      </dsp:nvSpPr>
      <dsp:spPr>
        <a:xfrm>
          <a:off x="775274" y="131881"/>
          <a:ext cx="2833154" cy="9839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57522-5A83-4F39-8E77-431ABDCC8819}">
      <dsp:nvSpPr>
        <dsp:cNvPr id="0" name=""/>
        <dsp:cNvSpPr/>
      </dsp:nvSpPr>
      <dsp:spPr>
        <a:xfrm>
          <a:off x="1921713" y="2541161"/>
          <a:ext cx="549060" cy="35139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FC68F-AF24-4E54-9A26-C80E83610EAD}">
      <dsp:nvSpPr>
        <dsp:cNvPr id="0" name=""/>
        <dsp:cNvSpPr/>
      </dsp:nvSpPr>
      <dsp:spPr>
        <a:xfrm>
          <a:off x="314686" y="2838752"/>
          <a:ext cx="3635978" cy="65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</a:rPr>
            <a:t>Мониторинг показателей</a:t>
          </a:r>
          <a:endParaRPr lang="ru-RU" sz="1800" b="1" kern="1200" dirty="0">
            <a:solidFill>
              <a:schemeClr val="accent1"/>
            </a:solidFill>
          </a:endParaRPr>
        </a:p>
      </dsp:txBody>
      <dsp:txXfrm>
        <a:off x="314686" y="2838752"/>
        <a:ext cx="3635978" cy="658873"/>
      </dsp:txXfrm>
    </dsp:sp>
    <dsp:sp modelId="{F985FBF4-8C96-4316-AC3E-0C96F90E1919}">
      <dsp:nvSpPr>
        <dsp:cNvPr id="0" name=""/>
        <dsp:cNvSpPr/>
      </dsp:nvSpPr>
      <dsp:spPr>
        <a:xfrm>
          <a:off x="2520275" y="874354"/>
          <a:ext cx="988309" cy="988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PISA</a:t>
          </a:r>
          <a:endParaRPr lang="ru-RU" sz="1800" kern="1200" dirty="0"/>
        </a:p>
      </dsp:txBody>
      <dsp:txXfrm>
        <a:off x="2665010" y="1019089"/>
        <a:ext cx="698839" cy="698839"/>
      </dsp:txXfrm>
    </dsp:sp>
    <dsp:sp modelId="{201C34AE-DCE0-4691-95F5-7306D241B13C}">
      <dsp:nvSpPr>
        <dsp:cNvPr id="0" name=""/>
        <dsp:cNvSpPr/>
      </dsp:nvSpPr>
      <dsp:spPr>
        <a:xfrm>
          <a:off x="1656181" y="668645"/>
          <a:ext cx="988309" cy="988309"/>
        </a:xfrm>
        <a:prstGeom prst="ellips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НИКО</a:t>
          </a:r>
          <a:endParaRPr lang="ru-RU" sz="1800" kern="1200" dirty="0"/>
        </a:p>
      </dsp:txBody>
      <dsp:txXfrm>
        <a:off x="1800916" y="813380"/>
        <a:ext cx="698839" cy="698839"/>
      </dsp:txXfrm>
    </dsp:sp>
    <dsp:sp modelId="{B62965BF-18F8-4C11-964C-3486746C8605}">
      <dsp:nvSpPr>
        <dsp:cNvPr id="0" name=""/>
        <dsp:cNvSpPr/>
      </dsp:nvSpPr>
      <dsp:spPr>
        <a:xfrm>
          <a:off x="792084" y="881193"/>
          <a:ext cx="988309" cy="988309"/>
        </a:xfrm>
        <a:prstGeom prst="ellipse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ВПР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819" y="1025928"/>
        <a:ext cx="698839" cy="698839"/>
      </dsp:txXfrm>
    </dsp:sp>
    <dsp:sp modelId="{8BB39BF3-0950-4728-A135-5DD7C33005C8}">
      <dsp:nvSpPr>
        <dsp:cNvPr id="0" name=""/>
        <dsp:cNvSpPr/>
      </dsp:nvSpPr>
      <dsp:spPr>
        <a:xfrm>
          <a:off x="748163" y="1399063"/>
          <a:ext cx="2945171" cy="16451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54FC-A388-4D33-B57A-6235B4471B52}">
      <dsp:nvSpPr>
        <dsp:cNvPr id="0" name=""/>
        <dsp:cNvSpPr/>
      </dsp:nvSpPr>
      <dsp:spPr>
        <a:xfrm>
          <a:off x="-5452001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B1B5-F93D-4240-81C1-E34FE6337721}">
      <dsp:nvSpPr>
        <dsp:cNvPr id="0" name=""/>
        <dsp:cNvSpPr/>
      </dsp:nvSpPr>
      <dsp:spPr>
        <a:xfrm>
          <a:off x="338441" y="219323"/>
          <a:ext cx="5213775" cy="43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Непрерывный мониторинг системы образования</a:t>
          </a:r>
          <a:endParaRPr lang="ru-RU" sz="1500" b="1" kern="1200" dirty="0"/>
        </a:p>
      </dsp:txBody>
      <dsp:txXfrm>
        <a:off x="338441" y="219323"/>
        <a:ext cx="5213775" cy="438453"/>
      </dsp:txXfrm>
    </dsp:sp>
    <dsp:sp modelId="{D34B91D8-4E55-4038-9DA5-ABFAA460F12E}">
      <dsp:nvSpPr>
        <dsp:cNvPr id="0" name=""/>
        <dsp:cNvSpPr/>
      </dsp:nvSpPr>
      <dsp:spPr>
        <a:xfrm>
          <a:off x="64407" y="164516"/>
          <a:ext cx="548067" cy="548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BF378-236B-4501-A3C5-9EE863F83026}">
      <dsp:nvSpPr>
        <dsp:cNvPr id="0" name=""/>
        <dsp:cNvSpPr/>
      </dsp:nvSpPr>
      <dsp:spPr>
        <a:xfrm>
          <a:off x="735500" y="877390"/>
          <a:ext cx="4816715" cy="43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Объективность оценки</a:t>
          </a:r>
          <a:endParaRPr lang="ru-RU" sz="1500" kern="1200" dirty="0"/>
        </a:p>
      </dsp:txBody>
      <dsp:txXfrm>
        <a:off x="735500" y="877390"/>
        <a:ext cx="4816715" cy="438453"/>
      </dsp:txXfrm>
    </dsp:sp>
    <dsp:sp modelId="{4060E3C4-E08F-4BE6-B2D4-3FC91923AD65}">
      <dsp:nvSpPr>
        <dsp:cNvPr id="0" name=""/>
        <dsp:cNvSpPr/>
      </dsp:nvSpPr>
      <dsp:spPr>
        <a:xfrm>
          <a:off x="461466" y="822583"/>
          <a:ext cx="548067" cy="548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C15B1-F279-46DF-8076-2E5541154169}">
      <dsp:nvSpPr>
        <dsp:cNvPr id="0" name=""/>
        <dsp:cNvSpPr/>
      </dsp:nvSpPr>
      <dsp:spPr>
        <a:xfrm>
          <a:off x="953087" y="1534974"/>
          <a:ext cx="4599129" cy="43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Анализ и самодиагностика</a:t>
          </a:r>
          <a:endParaRPr lang="ru-RU" sz="1500" b="1" kern="1200" dirty="0"/>
        </a:p>
      </dsp:txBody>
      <dsp:txXfrm>
        <a:off x="953087" y="1534974"/>
        <a:ext cx="4599129" cy="438453"/>
      </dsp:txXfrm>
    </dsp:sp>
    <dsp:sp modelId="{3CD759D6-3AFF-42F4-BB07-AA29C31EFC7C}">
      <dsp:nvSpPr>
        <dsp:cNvPr id="0" name=""/>
        <dsp:cNvSpPr/>
      </dsp:nvSpPr>
      <dsp:spPr>
        <a:xfrm>
          <a:off x="679053" y="1480167"/>
          <a:ext cx="548067" cy="548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051EC-C915-435C-A460-914A17E9EEBF}">
      <dsp:nvSpPr>
        <dsp:cNvPr id="0" name=""/>
        <dsp:cNvSpPr/>
      </dsp:nvSpPr>
      <dsp:spPr>
        <a:xfrm>
          <a:off x="1022560" y="2193041"/>
          <a:ext cx="4529656" cy="43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Решение выявленных проблем</a:t>
          </a:r>
          <a:endParaRPr lang="ru-RU" sz="1500" b="1" kern="1200" dirty="0"/>
        </a:p>
      </dsp:txBody>
      <dsp:txXfrm>
        <a:off x="1022560" y="2193041"/>
        <a:ext cx="4529656" cy="438453"/>
      </dsp:txXfrm>
    </dsp:sp>
    <dsp:sp modelId="{9B1380BC-68D1-49C3-BF1F-5F37624A57DF}">
      <dsp:nvSpPr>
        <dsp:cNvPr id="0" name=""/>
        <dsp:cNvSpPr/>
      </dsp:nvSpPr>
      <dsp:spPr>
        <a:xfrm>
          <a:off x="748526" y="2138234"/>
          <a:ext cx="548067" cy="548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DAB9B-1E76-476C-AE93-165C5FB9C715}">
      <dsp:nvSpPr>
        <dsp:cNvPr id="0" name=""/>
        <dsp:cNvSpPr/>
      </dsp:nvSpPr>
      <dsp:spPr>
        <a:xfrm>
          <a:off x="953087" y="2851107"/>
          <a:ext cx="4599129" cy="43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Адресные рекомендации </a:t>
          </a:r>
          <a:endParaRPr lang="ru-RU" sz="1500" kern="1200" dirty="0"/>
        </a:p>
      </dsp:txBody>
      <dsp:txXfrm>
        <a:off x="953087" y="2851107"/>
        <a:ext cx="4599129" cy="438453"/>
      </dsp:txXfrm>
    </dsp:sp>
    <dsp:sp modelId="{E9A8A55A-C527-4168-A63C-9408FFE66865}">
      <dsp:nvSpPr>
        <dsp:cNvPr id="0" name=""/>
        <dsp:cNvSpPr/>
      </dsp:nvSpPr>
      <dsp:spPr>
        <a:xfrm>
          <a:off x="679053" y="2796301"/>
          <a:ext cx="548067" cy="548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CB3E9-B66A-4F6C-B254-F9069067C85C}">
      <dsp:nvSpPr>
        <dsp:cNvPr id="0" name=""/>
        <dsp:cNvSpPr/>
      </dsp:nvSpPr>
      <dsp:spPr>
        <a:xfrm>
          <a:off x="735500" y="3508692"/>
          <a:ext cx="4816715" cy="43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Планирование деятельности</a:t>
          </a:r>
          <a:endParaRPr lang="ru-RU" sz="1500" b="1" kern="1200" dirty="0"/>
        </a:p>
      </dsp:txBody>
      <dsp:txXfrm>
        <a:off x="735500" y="3508692"/>
        <a:ext cx="4816715" cy="438453"/>
      </dsp:txXfrm>
    </dsp:sp>
    <dsp:sp modelId="{E9FF4840-84AA-4728-89FE-AC77CEB1D224}">
      <dsp:nvSpPr>
        <dsp:cNvPr id="0" name=""/>
        <dsp:cNvSpPr/>
      </dsp:nvSpPr>
      <dsp:spPr>
        <a:xfrm>
          <a:off x="461466" y="3453885"/>
          <a:ext cx="548067" cy="548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5835E-2C36-4C2C-9AA1-C250A801E87F}">
      <dsp:nvSpPr>
        <dsp:cNvPr id="0" name=""/>
        <dsp:cNvSpPr/>
      </dsp:nvSpPr>
      <dsp:spPr>
        <a:xfrm>
          <a:off x="338441" y="4166758"/>
          <a:ext cx="5213775" cy="43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Стратегия развития</a:t>
          </a:r>
          <a:endParaRPr lang="ru-RU" sz="1500" b="1" kern="1200" dirty="0"/>
        </a:p>
      </dsp:txBody>
      <dsp:txXfrm>
        <a:off x="338441" y="4166758"/>
        <a:ext cx="5213775" cy="438453"/>
      </dsp:txXfrm>
    </dsp:sp>
    <dsp:sp modelId="{87B2AFEB-3E12-4757-A258-8893A2645D09}">
      <dsp:nvSpPr>
        <dsp:cNvPr id="0" name=""/>
        <dsp:cNvSpPr/>
      </dsp:nvSpPr>
      <dsp:spPr>
        <a:xfrm>
          <a:off x="64407" y="4111952"/>
          <a:ext cx="548067" cy="548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91A34-BF1F-4C7F-9A9B-998839A2D476}">
      <dsp:nvSpPr>
        <dsp:cNvPr id="0" name=""/>
        <dsp:cNvSpPr/>
      </dsp:nvSpPr>
      <dsp:spPr>
        <a:xfrm>
          <a:off x="1949" y="0"/>
          <a:ext cx="2043856" cy="432412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ВПР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ВПР СПО</a:t>
          </a:r>
          <a:endParaRPr lang="ru-RU" sz="1800" kern="1200" dirty="0"/>
        </a:p>
      </dsp:txBody>
      <dsp:txXfrm>
        <a:off x="1949" y="1729650"/>
        <a:ext cx="2043856" cy="1729650"/>
      </dsp:txXfrm>
    </dsp:sp>
    <dsp:sp modelId="{52E41296-9C7F-4BEC-AB72-4E7D30446979}">
      <dsp:nvSpPr>
        <dsp:cNvPr id="0" name=""/>
        <dsp:cNvSpPr/>
      </dsp:nvSpPr>
      <dsp:spPr>
        <a:xfrm>
          <a:off x="303911" y="259447"/>
          <a:ext cx="1439933" cy="14399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453A0-E8F2-4FAC-B0D5-F3E4571DDC53}">
      <dsp:nvSpPr>
        <dsp:cNvPr id="0" name=""/>
        <dsp:cNvSpPr/>
      </dsp:nvSpPr>
      <dsp:spPr>
        <a:xfrm>
          <a:off x="2107121" y="0"/>
          <a:ext cx="2043856" cy="432412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НИКО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(на основе выборки)</a:t>
          </a:r>
          <a:endParaRPr lang="ru-RU" sz="1500" kern="1200" dirty="0"/>
        </a:p>
      </dsp:txBody>
      <dsp:txXfrm>
        <a:off x="2107121" y="1729650"/>
        <a:ext cx="2043856" cy="1729650"/>
      </dsp:txXfrm>
    </dsp:sp>
    <dsp:sp modelId="{1E4561E8-5A74-4A8D-BDE9-BCAD2083CAD1}">
      <dsp:nvSpPr>
        <dsp:cNvPr id="0" name=""/>
        <dsp:cNvSpPr/>
      </dsp:nvSpPr>
      <dsp:spPr>
        <a:xfrm>
          <a:off x="2409083" y="259447"/>
          <a:ext cx="1439933" cy="14399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DD87F-C0DF-4A1F-8C95-0A2A2AF745C3}">
      <dsp:nvSpPr>
        <dsp:cNvPr id="0" name=""/>
        <dsp:cNvSpPr/>
      </dsp:nvSpPr>
      <dsp:spPr>
        <a:xfrm>
          <a:off x="4212293" y="0"/>
          <a:ext cx="2043856" cy="4324126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PISA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(на основе выборки)</a:t>
          </a:r>
          <a:endParaRPr lang="ru-RU" sz="1500" kern="1200" dirty="0"/>
        </a:p>
      </dsp:txBody>
      <dsp:txXfrm>
        <a:off x="4212293" y="1729650"/>
        <a:ext cx="2043856" cy="1729650"/>
      </dsp:txXfrm>
    </dsp:sp>
    <dsp:sp modelId="{0A837913-9C69-49D9-99F8-EBCB4745CC9E}">
      <dsp:nvSpPr>
        <dsp:cNvPr id="0" name=""/>
        <dsp:cNvSpPr/>
      </dsp:nvSpPr>
      <dsp:spPr>
        <a:xfrm>
          <a:off x="4514254" y="259447"/>
          <a:ext cx="1439933" cy="14399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B37B7-17C4-45D4-9C45-5241AC5A21BA}">
      <dsp:nvSpPr>
        <dsp:cNvPr id="0" name=""/>
        <dsp:cNvSpPr/>
      </dsp:nvSpPr>
      <dsp:spPr>
        <a:xfrm>
          <a:off x="6317465" y="0"/>
          <a:ext cx="2043856" cy="432412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Оценка компетенций </a:t>
          </a:r>
          <a:r>
            <a:rPr lang="ru-RU" sz="1600" kern="1200" dirty="0" err="1" smtClean="0">
              <a:solidFill>
                <a:schemeClr val="bg2">
                  <a:lumMod val="10000"/>
                </a:schemeClr>
              </a:solidFill>
            </a:rPr>
            <a:t>педработников</a:t>
          </a:r>
          <a:endParaRPr lang="ru-RU" sz="16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2">
                  <a:lumMod val="10000"/>
                </a:schemeClr>
              </a:solidFill>
            </a:rPr>
            <a:t>(на основе выборки) </a:t>
          </a:r>
          <a:endParaRPr lang="ru-RU" sz="1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317465" y="1729650"/>
        <a:ext cx="2043856" cy="1729650"/>
      </dsp:txXfrm>
    </dsp:sp>
    <dsp:sp modelId="{9C8D7659-6A8B-46E4-B64C-4B3B02E4293C}">
      <dsp:nvSpPr>
        <dsp:cNvPr id="0" name=""/>
        <dsp:cNvSpPr/>
      </dsp:nvSpPr>
      <dsp:spPr>
        <a:xfrm>
          <a:off x="6619426" y="259447"/>
          <a:ext cx="1439933" cy="143993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2C5A4-8126-4FBF-9925-37DDDD6F06AC}">
      <dsp:nvSpPr>
        <dsp:cNvPr id="0" name=""/>
        <dsp:cNvSpPr/>
      </dsp:nvSpPr>
      <dsp:spPr>
        <a:xfrm>
          <a:off x="334530" y="3459300"/>
          <a:ext cx="7694210" cy="64861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321C-42AA-46B6-89AD-48D58FE3A78B}">
      <dsp:nvSpPr>
        <dsp:cNvPr id="0" name=""/>
        <dsp:cNvSpPr/>
      </dsp:nvSpPr>
      <dsp:spPr>
        <a:xfrm>
          <a:off x="679821" y="0"/>
          <a:ext cx="2649055" cy="17660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AED65-D1B3-4A5B-8B40-A7E14436D708}">
      <dsp:nvSpPr>
        <dsp:cNvPr id="0" name=""/>
        <dsp:cNvSpPr/>
      </dsp:nvSpPr>
      <dsp:spPr>
        <a:xfrm>
          <a:off x="3439483" y="1876463"/>
          <a:ext cx="3753057" cy="231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</a:rPr>
            <a:t>ВПР 2024 будут проводиться по образцам и описаниям контрольных измерительных материалов 2023 года, представленным на сайте ФГБУ «ФИОКО»</a:t>
          </a:r>
          <a:endParaRPr lang="ru-RU" sz="1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39483" y="1876463"/>
        <a:ext cx="3753057" cy="2318197"/>
      </dsp:txXfrm>
    </dsp:sp>
    <dsp:sp modelId="{AE1CE649-9DCF-49D1-93E6-B76292B4E2DD}">
      <dsp:nvSpPr>
        <dsp:cNvPr id="0" name=""/>
        <dsp:cNvSpPr/>
      </dsp:nvSpPr>
      <dsp:spPr>
        <a:xfrm>
          <a:off x="3108351" y="1545616"/>
          <a:ext cx="901338" cy="9015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F63C3-1CDA-45FA-8E6E-90E66ACF2F08}">
      <dsp:nvSpPr>
        <dsp:cNvPr id="0" name=""/>
        <dsp:cNvSpPr/>
      </dsp:nvSpPr>
      <dsp:spPr>
        <a:xfrm rot="5400000">
          <a:off x="6648323" y="1545732"/>
          <a:ext cx="901571" cy="9013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01D9C-3EA2-4B2E-84CA-85359C696568}">
      <dsp:nvSpPr>
        <dsp:cNvPr id="0" name=""/>
        <dsp:cNvSpPr/>
      </dsp:nvSpPr>
      <dsp:spPr>
        <a:xfrm rot="16200000">
          <a:off x="3108234" y="3624506"/>
          <a:ext cx="901571" cy="9013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0A90D-EDDF-4480-B6BF-88D63CCC47B8}">
      <dsp:nvSpPr>
        <dsp:cNvPr id="0" name=""/>
        <dsp:cNvSpPr/>
      </dsp:nvSpPr>
      <dsp:spPr>
        <a:xfrm rot="10800000">
          <a:off x="6648440" y="3624390"/>
          <a:ext cx="901338" cy="9015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A9DED-17F1-4909-919F-3D69588BCB40}">
      <dsp:nvSpPr>
        <dsp:cNvPr id="0" name=""/>
        <dsp:cNvSpPr/>
      </dsp:nvSpPr>
      <dsp:spPr>
        <a:xfrm>
          <a:off x="1372671" y="891059"/>
          <a:ext cx="2570745" cy="1714687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Своевременная диагностика уровня достижения образовательных результатов в ОО</a:t>
          </a:r>
          <a:endParaRPr lang="ru-RU" sz="1400" kern="1200" dirty="0"/>
        </a:p>
      </dsp:txBody>
      <dsp:txXfrm>
        <a:off x="1783990" y="891059"/>
        <a:ext cx="2159426" cy="1714687"/>
      </dsp:txXfrm>
    </dsp:sp>
    <dsp:sp modelId="{8926E595-902F-4EDF-A989-17FAB65BC304}">
      <dsp:nvSpPr>
        <dsp:cNvPr id="0" name=""/>
        <dsp:cNvSpPr/>
      </dsp:nvSpPr>
      <dsp:spPr>
        <a:xfrm>
          <a:off x="1372671" y="2605747"/>
          <a:ext cx="2570745" cy="1714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Информирование участников образовательных отношений о состоянии освоения ООП</a:t>
          </a:r>
          <a:endParaRPr lang="ru-RU" sz="1400" kern="1200" dirty="0"/>
        </a:p>
      </dsp:txBody>
      <dsp:txXfrm>
        <a:off x="1783990" y="2605747"/>
        <a:ext cx="2159426" cy="1714687"/>
      </dsp:txXfrm>
    </dsp:sp>
    <dsp:sp modelId="{1B9C4691-7758-4BCF-8E20-2CDA64A12F09}">
      <dsp:nvSpPr>
        <dsp:cNvPr id="0" name=""/>
        <dsp:cNvSpPr/>
      </dsp:nvSpPr>
      <dsp:spPr>
        <a:xfrm>
          <a:off x="1607" y="205527"/>
          <a:ext cx="1713830" cy="1713830"/>
        </a:xfrm>
        <a:prstGeom prst="ellipse">
          <a:avLst/>
        </a:prstGeom>
        <a:solidFill>
          <a:schemeClr val="accent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FF00"/>
              </a:solidFill>
            </a:rPr>
            <a:t>ЗАДАЧИ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252592" y="456512"/>
        <a:ext cx="1211860" cy="1211860"/>
      </dsp:txXfrm>
    </dsp:sp>
    <dsp:sp modelId="{273EE16C-EF3D-47B3-8428-1116AEA716F9}">
      <dsp:nvSpPr>
        <dsp:cNvPr id="0" name=""/>
        <dsp:cNvSpPr/>
      </dsp:nvSpPr>
      <dsp:spPr>
        <a:xfrm>
          <a:off x="5657247" y="891059"/>
          <a:ext cx="2570745" cy="1714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Диагностика качества образования в ОО, муниципалитете, регионе и стране</a:t>
          </a:r>
          <a:endParaRPr lang="ru-RU" sz="1400" kern="1200" dirty="0"/>
        </a:p>
      </dsp:txBody>
      <dsp:txXfrm>
        <a:off x="6068566" y="891059"/>
        <a:ext cx="2159426" cy="1714687"/>
      </dsp:txXfrm>
    </dsp:sp>
    <dsp:sp modelId="{34EC650E-5BF2-40E8-8E4E-62A22F99A5D8}">
      <dsp:nvSpPr>
        <dsp:cNvPr id="0" name=""/>
        <dsp:cNvSpPr/>
      </dsp:nvSpPr>
      <dsp:spPr>
        <a:xfrm>
          <a:off x="4286183" y="205527"/>
          <a:ext cx="1713830" cy="1713830"/>
        </a:xfrm>
        <a:prstGeom prst="ellipse">
          <a:avLst/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FF00"/>
              </a:solidFill>
            </a:rPr>
            <a:t>ЦЕЛЬ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4537168" y="456512"/>
        <a:ext cx="1211860" cy="1211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FC5AD-536A-4366-93C6-E569500B13B3}">
      <dsp:nvSpPr>
        <dsp:cNvPr id="0" name=""/>
        <dsp:cNvSpPr/>
      </dsp:nvSpPr>
      <dsp:spPr>
        <a:xfrm>
          <a:off x="-5116966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012C5-6929-42AE-86DB-F11FFF8E7147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«всплесков» на границе отметок</a:t>
          </a:r>
          <a:endParaRPr lang="ru-RU" sz="1800" kern="1200" dirty="0"/>
        </a:p>
      </dsp:txBody>
      <dsp:txXfrm>
        <a:off x="628203" y="452596"/>
        <a:ext cx="7538938" cy="905192"/>
      </dsp:txXfrm>
    </dsp:sp>
    <dsp:sp modelId="{5DF89989-0A27-4195-B770-02108EBB1F8D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2698C-0658-4962-95C5-6E86C45D4406}">
      <dsp:nvSpPr>
        <dsp:cNvPr id="0" name=""/>
        <dsp:cNvSpPr/>
      </dsp:nvSpPr>
      <dsp:spPr>
        <a:xfrm>
          <a:off x="957240" y="1810384"/>
          <a:ext cx="7209900" cy="905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Обучающиеся на «2» и «3» маловероятно могут иметь результат выше, чем обучающиеся на «4» и «5»</a:t>
          </a:r>
          <a:endParaRPr lang="ru-RU" sz="1800" kern="1200" dirty="0"/>
        </a:p>
      </dsp:txBody>
      <dsp:txXfrm>
        <a:off x="957240" y="1810384"/>
        <a:ext cx="7209900" cy="905192"/>
      </dsp:txXfrm>
    </dsp:sp>
    <dsp:sp modelId="{93603A8E-EB9A-437E-84FB-DCA0869A94A1}">
      <dsp:nvSpPr>
        <dsp:cNvPr id="0" name=""/>
        <dsp:cNvSpPr/>
      </dsp:nvSpPr>
      <dsp:spPr>
        <a:xfrm>
          <a:off x="391495" y="169723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8B07F-2303-4404-B6E4-A8B7AECE8B16}">
      <dsp:nvSpPr>
        <dsp:cNvPr id="0" name=""/>
        <dsp:cNvSpPr/>
      </dsp:nvSpPr>
      <dsp:spPr>
        <a:xfrm>
          <a:off x="628203" y="3168173"/>
          <a:ext cx="7538938" cy="905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Обучающиеся на «2» и «3» маловероятно могут выполнить сложные задания лучше, чем обучающиеся на «4» и «5»</a:t>
          </a:r>
          <a:endParaRPr lang="ru-RU" sz="1800" kern="1200" dirty="0"/>
        </a:p>
      </dsp:txBody>
      <dsp:txXfrm>
        <a:off x="628203" y="3168173"/>
        <a:ext cx="7538938" cy="905192"/>
      </dsp:txXfrm>
    </dsp:sp>
    <dsp:sp modelId="{8491EAC5-B088-4F9E-B2EA-E359F61E134D}">
      <dsp:nvSpPr>
        <dsp:cNvPr id="0" name=""/>
        <dsp:cNvSpPr/>
      </dsp:nvSpPr>
      <dsp:spPr>
        <a:xfrm>
          <a:off x="62458" y="3055024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0CE9-2256-423F-BC4B-EBA876CCAEBF}">
      <dsp:nvSpPr>
        <dsp:cNvPr id="0" name=""/>
        <dsp:cNvSpPr/>
      </dsp:nvSpPr>
      <dsp:spPr>
        <a:xfrm>
          <a:off x="0" y="0"/>
          <a:ext cx="6583679" cy="9957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Сравнить полученные результаты в разрезе каждого обучающегося </a:t>
          </a:r>
          <a:r>
            <a:rPr lang="ru-RU" sz="1500" b="1" kern="1200" dirty="0" smtClean="0">
              <a:solidFill>
                <a:srgbClr val="FFFF00"/>
              </a:solidFill>
            </a:rPr>
            <a:t>с оценкой по журналу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29163" y="29163"/>
        <a:ext cx="5425092" cy="937385"/>
      </dsp:txXfrm>
    </dsp:sp>
    <dsp:sp modelId="{17DB4D5F-F39A-4301-807B-B6A24D7B8A3F}">
      <dsp:nvSpPr>
        <dsp:cNvPr id="0" name=""/>
        <dsp:cNvSpPr/>
      </dsp:nvSpPr>
      <dsp:spPr>
        <a:xfrm>
          <a:off x="551383" y="1176750"/>
          <a:ext cx="6583679" cy="9957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Сравнить полученные результаты по каждому учебному предмету </a:t>
          </a:r>
          <a:r>
            <a:rPr lang="ru-RU" sz="1500" b="1" kern="1200" dirty="0" smtClean="0">
              <a:solidFill>
                <a:srgbClr val="FFFF00"/>
              </a:solidFill>
            </a:rPr>
            <a:t>с результатами ОГЭ по школе </a:t>
          </a:r>
          <a:r>
            <a:rPr lang="ru-RU" sz="1500" kern="1200" dirty="0" smtClean="0"/>
            <a:t>по данному предмету</a:t>
          </a:r>
          <a:endParaRPr lang="ru-RU" sz="1500" kern="1200" dirty="0"/>
        </a:p>
      </dsp:txBody>
      <dsp:txXfrm>
        <a:off x="580546" y="1205913"/>
        <a:ext cx="5326758" cy="937385"/>
      </dsp:txXfrm>
    </dsp:sp>
    <dsp:sp modelId="{85613249-F44E-44EA-B457-50AA585A15AA}">
      <dsp:nvSpPr>
        <dsp:cNvPr id="0" name=""/>
        <dsp:cNvSpPr/>
      </dsp:nvSpPr>
      <dsp:spPr>
        <a:xfrm>
          <a:off x="1094536" y="235350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Сравнить полученные результаты по каждому учебному предмету </a:t>
          </a:r>
          <a:r>
            <a:rPr lang="ru-RU" sz="1500" b="1" kern="1200" dirty="0" smtClean="0"/>
            <a:t>с </a:t>
          </a:r>
          <a:r>
            <a:rPr lang="ru-RU" sz="1500" b="1" kern="1200" dirty="0" smtClean="0">
              <a:solidFill>
                <a:srgbClr val="FFFF00"/>
              </a:solidFill>
            </a:rPr>
            <a:t>результатами РК </a:t>
          </a:r>
          <a:r>
            <a:rPr lang="ru-RU" sz="1500" kern="1200" dirty="0" smtClean="0"/>
            <a:t>по данному предмету</a:t>
          </a:r>
          <a:endParaRPr lang="ru-RU" sz="1500" kern="1200" dirty="0"/>
        </a:p>
      </dsp:txBody>
      <dsp:txXfrm>
        <a:off x="1123699" y="2382663"/>
        <a:ext cx="5334987" cy="937385"/>
      </dsp:txXfrm>
    </dsp:sp>
    <dsp:sp modelId="{C80F627C-73F7-4798-B08D-F70794911864}">
      <dsp:nvSpPr>
        <dsp:cNvPr id="0" name=""/>
        <dsp:cNvSpPr/>
      </dsp:nvSpPr>
      <dsp:spPr>
        <a:xfrm>
          <a:off x="1645919" y="3530250"/>
          <a:ext cx="6583679" cy="9957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Сравнить полученные результаты по каждому учебному предмету </a:t>
          </a:r>
          <a:r>
            <a:rPr lang="ru-RU" sz="1500" b="1" kern="1200" dirty="0" smtClean="0"/>
            <a:t>с </a:t>
          </a:r>
          <a:r>
            <a:rPr lang="ru-RU" sz="1500" b="1" kern="1200" dirty="0" smtClean="0">
              <a:solidFill>
                <a:srgbClr val="FFFF00"/>
              </a:solidFill>
            </a:rPr>
            <a:t>результатами РФ </a:t>
          </a:r>
          <a:r>
            <a:rPr lang="ru-RU" sz="1500" kern="1200" dirty="0" smtClean="0"/>
            <a:t>по данному предмету</a:t>
          </a:r>
          <a:endParaRPr lang="ru-RU" sz="1500" kern="1200" dirty="0"/>
        </a:p>
      </dsp:txBody>
      <dsp:txXfrm>
        <a:off x="1675082" y="3559413"/>
        <a:ext cx="5326758" cy="937385"/>
      </dsp:txXfrm>
    </dsp:sp>
    <dsp:sp modelId="{727A2442-7624-471D-BA3F-2429327B4118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082090" y="762624"/>
        <a:ext cx="355966" cy="487027"/>
      </dsp:txXfrm>
    </dsp:sp>
    <dsp:sp modelId="{26147CDC-C1C7-4EEC-B15F-93003E8EFD07}">
      <dsp:nvSpPr>
        <dsp:cNvPr id="0" name=""/>
        <dsp:cNvSpPr/>
      </dsp:nvSpPr>
      <dsp:spPr>
        <a:xfrm>
          <a:off x="6487850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633473" y="1939374"/>
        <a:ext cx="355966" cy="487027"/>
      </dsp:txXfrm>
    </dsp:sp>
    <dsp:sp modelId="{73CCF32C-E39F-4580-ABBE-482CEFC6B03A}">
      <dsp:nvSpPr>
        <dsp:cNvPr id="0" name=""/>
        <dsp:cNvSpPr/>
      </dsp:nvSpPr>
      <dsp:spPr>
        <a:xfrm>
          <a:off x="7031004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176627" y="3116124"/>
        <a:ext cx="355966" cy="487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D528C-3511-4AD0-84AF-755C955C9B18}">
      <dsp:nvSpPr>
        <dsp:cNvPr id="0" name=""/>
        <dsp:cNvSpPr/>
      </dsp:nvSpPr>
      <dsp:spPr>
        <a:xfrm>
          <a:off x="0" y="661528"/>
          <a:ext cx="2571749" cy="154305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Прогноз результатов ВПР (особенно по предметам «русский язык», «математика») в 4-8 классах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661528"/>
        <a:ext cx="2571749" cy="1543050"/>
      </dsp:txXfrm>
    </dsp:sp>
    <dsp:sp modelId="{DE3675F0-FC4B-4229-9287-7E6AE4779D66}">
      <dsp:nvSpPr>
        <dsp:cNvPr id="0" name=""/>
        <dsp:cNvSpPr/>
      </dsp:nvSpPr>
      <dsp:spPr>
        <a:xfrm>
          <a:off x="2828924" y="661528"/>
          <a:ext cx="2571749" cy="154305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Получение предварительной информации о результатах ВПР</a:t>
          </a:r>
          <a:endParaRPr lang="ru-RU" sz="1600" kern="1200" dirty="0"/>
        </a:p>
      </dsp:txBody>
      <dsp:txXfrm>
        <a:off x="2828924" y="661528"/>
        <a:ext cx="2571749" cy="1543050"/>
      </dsp:txXfrm>
    </dsp:sp>
    <dsp:sp modelId="{9C281583-21A3-4D93-9FBE-AD948137B5ED}">
      <dsp:nvSpPr>
        <dsp:cNvPr id="0" name=""/>
        <dsp:cNvSpPr/>
      </dsp:nvSpPr>
      <dsp:spPr>
        <a:xfrm>
          <a:off x="5657849" y="66152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Получение информации о возможном влиянии на результаты различных факторов</a:t>
          </a:r>
          <a:endParaRPr lang="ru-RU" sz="1600" kern="1200" dirty="0"/>
        </a:p>
      </dsp:txBody>
      <dsp:txXfrm>
        <a:off x="5657849" y="661528"/>
        <a:ext cx="2571749" cy="1543050"/>
      </dsp:txXfrm>
    </dsp:sp>
    <dsp:sp modelId="{45700D3A-24A2-4255-80F0-F95FEE7FA9CC}">
      <dsp:nvSpPr>
        <dsp:cNvPr id="0" name=""/>
        <dsp:cNvSpPr/>
      </dsp:nvSpPr>
      <dsp:spPr>
        <a:xfrm>
          <a:off x="0" y="2461753"/>
          <a:ext cx="2571749" cy="154305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Заблаговременный мониторинг достижений либо неудач на ВПР</a:t>
          </a:r>
          <a:endParaRPr lang="ru-RU" sz="1600" kern="1200" dirty="0"/>
        </a:p>
      </dsp:txBody>
      <dsp:txXfrm>
        <a:off x="0" y="2461753"/>
        <a:ext cx="2571749" cy="1543050"/>
      </dsp:txXfrm>
    </dsp:sp>
    <dsp:sp modelId="{834D9CC4-0CEE-47C8-9B96-431C7C5A9E54}">
      <dsp:nvSpPr>
        <dsp:cNvPr id="0" name=""/>
        <dsp:cNvSpPr/>
      </dsp:nvSpPr>
      <dsp:spPr>
        <a:xfrm>
          <a:off x="2828924" y="2461753"/>
          <a:ext cx="2571749" cy="154305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Получение и анализ результатов ВПР</a:t>
          </a:r>
          <a:endParaRPr lang="ru-RU" sz="1600" kern="1200" dirty="0"/>
        </a:p>
      </dsp:txBody>
      <dsp:txXfrm>
        <a:off x="2828924" y="2461753"/>
        <a:ext cx="2571749" cy="1543050"/>
      </dsp:txXfrm>
    </dsp:sp>
    <dsp:sp modelId="{F0261C38-324C-4CE7-8AE6-B139F0F578AA}">
      <dsp:nvSpPr>
        <dsp:cNvPr id="0" name=""/>
        <dsp:cNvSpPr/>
      </dsp:nvSpPr>
      <dsp:spPr>
        <a:xfrm>
          <a:off x="5657849" y="2461753"/>
          <a:ext cx="2571749" cy="1543050"/>
        </a:xfrm>
        <a:prstGeom prst="rect">
          <a:avLst/>
        </a:prstGeom>
        <a:solidFill>
          <a:schemeClr val="bg2">
            <a:lumMod val="1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на этой основе обоснованных выводов и рекомендаций по итогам ВПР</a:t>
          </a:r>
          <a:endParaRPr lang="ru-RU" sz="1600" kern="1200" dirty="0"/>
        </a:p>
      </dsp:txBody>
      <dsp:txXfrm>
        <a:off x="5657849" y="2461753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CCF45-D0A1-4A3E-8E2A-C48BBF2F61B1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Барьеры, которые необходимо преодолеть</a:t>
          </a:r>
          <a:endParaRPr lang="ru-RU" sz="3000" kern="1200" dirty="0"/>
        </a:p>
      </dsp:txBody>
      <dsp:txXfrm>
        <a:off x="0" y="0"/>
        <a:ext cx="8229600" cy="1357788"/>
      </dsp:txXfrm>
    </dsp:sp>
    <dsp:sp modelId="{C010E17C-2867-44BF-923D-6EFE0BD70FE6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объективной оценки качества образования в школе </a:t>
          </a:r>
          <a:r>
            <a:rPr lang="ru-RU" sz="2000" b="1" kern="1200" dirty="0" smtClean="0"/>
            <a:t>при проверке ВПР</a:t>
          </a:r>
          <a:endParaRPr lang="ru-RU" sz="2000" b="1" kern="1200" dirty="0"/>
        </a:p>
      </dsp:txBody>
      <dsp:txXfrm>
        <a:off x="4018" y="1357788"/>
        <a:ext cx="2740521" cy="2851356"/>
      </dsp:txXfrm>
    </dsp:sp>
    <dsp:sp modelId="{631DE284-008B-49DB-8F5D-36FC96ABA08D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</a:t>
          </a:r>
          <a:r>
            <a:rPr lang="ru-RU" sz="2000" b="1" kern="1200" dirty="0" smtClean="0"/>
            <a:t>аналитической работы</a:t>
          </a:r>
          <a:r>
            <a:rPr lang="ru-RU" sz="2000" kern="1200" dirty="0" smtClean="0"/>
            <a:t> в школе</a:t>
          </a:r>
          <a:endParaRPr lang="ru-RU" sz="2000" kern="1200" dirty="0"/>
        </a:p>
      </dsp:txBody>
      <dsp:txXfrm>
        <a:off x="2744539" y="1357788"/>
        <a:ext cx="2740521" cy="2851356"/>
      </dsp:txXfrm>
    </dsp:sp>
    <dsp:sp modelId="{C2735E1D-6389-4BFE-AD93-82624CE64F5F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или </a:t>
          </a:r>
          <a:r>
            <a:rPr lang="ru-RU" sz="2000" b="1" kern="1200" dirty="0" smtClean="0"/>
            <a:t>ненадлежащее функционирование ВСОКО</a:t>
          </a:r>
          <a:endParaRPr lang="ru-RU" sz="2000" b="1" kern="1200" dirty="0"/>
        </a:p>
      </dsp:txBody>
      <dsp:txXfrm>
        <a:off x="5485060" y="1357788"/>
        <a:ext cx="2740521" cy="2851356"/>
      </dsp:txXfrm>
    </dsp:sp>
    <dsp:sp modelId="{FC733035-7516-409F-9CF4-920CF127273E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5D902-78D6-4320-B448-CB36E0B1E556}">
      <dsp:nvSpPr>
        <dsp:cNvPr id="0" name=""/>
        <dsp:cNvSpPr/>
      </dsp:nvSpPr>
      <dsp:spPr>
        <a:xfrm>
          <a:off x="683175" y="2209"/>
          <a:ext cx="2646468" cy="17643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2EB93-D2ED-4D4C-8434-1BA87CBF8DB6}">
      <dsp:nvSpPr>
        <dsp:cNvPr id="0" name=""/>
        <dsp:cNvSpPr/>
      </dsp:nvSpPr>
      <dsp:spPr>
        <a:xfrm>
          <a:off x="3202506" y="1745493"/>
          <a:ext cx="4224665" cy="2578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Система процедур, механизмов и инструментов, обеспечивающих не только собственно оценку, то есть получение данных о состоянии системы образования, но и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управление качеством, то есть реализацию комплекса мер</a:t>
          </a: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, направленных на повышение качества образования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02506" y="1745493"/>
        <a:ext cx="4224665" cy="2578630"/>
      </dsp:txXfrm>
    </dsp:sp>
    <dsp:sp modelId="{D5482B36-93F8-4CF9-8CB5-8CBADBF0DED7}">
      <dsp:nvSpPr>
        <dsp:cNvPr id="0" name=""/>
        <dsp:cNvSpPr/>
      </dsp:nvSpPr>
      <dsp:spPr>
        <a:xfrm>
          <a:off x="3109334" y="1546316"/>
          <a:ext cx="900458" cy="9006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049E-E426-4182-9519-9C6B540AB531}">
      <dsp:nvSpPr>
        <dsp:cNvPr id="0" name=""/>
        <dsp:cNvSpPr/>
      </dsp:nvSpPr>
      <dsp:spPr>
        <a:xfrm rot="5400000">
          <a:off x="6645849" y="1546433"/>
          <a:ext cx="900691" cy="90045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E6DB9-81AE-4A8D-845C-484203243B95}">
      <dsp:nvSpPr>
        <dsp:cNvPr id="0" name=""/>
        <dsp:cNvSpPr/>
      </dsp:nvSpPr>
      <dsp:spPr>
        <a:xfrm rot="16200000">
          <a:off x="3109217" y="3623177"/>
          <a:ext cx="900691" cy="90045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5C407-C6A5-44EC-AAAA-4FDF96218BE6}">
      <dsp:nvSpPr>
        <dsp:cNvPr id="0" name=""/>
        <dsp:cNvSpPr/>
      </dsp:nvSpPr>
      <dsp:spPr>
        <a:xfrm rot="10800000">
          <a:off x="6645966" y="3623060"/>
          <a:ext cx="900458" cy="9006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E0DA19-018C-4969-9DF8-44B799F8B14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10ECB7-DC35-4A40-B016-152ACE709B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microsoft.com/office/2007/relationships/diagramDrawing" Target="../diagrams/drawing15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hyperlink" Target="https://fioco.ru/obraztsi_i_opisaniya_vpr_2023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0542" cy="3168352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Обеспечение объективности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при проведении ВПР 2024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7099936" cy="860784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4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Сектор контроля качества </a:t>
            </a:r>
            <a:r>
              <a:rPr lang="ru-RU" sz="1400" b="1" dirty="0" smtClean="0">
                <a:solidFill>
                  <a:schemeClr val="bg1"/>
                </a:solidFill>
              </a:rPr>
              <a:t>образования Минобрнауки РК</a:t>
            </a:r>
          </a:p>
          <a:p>
            <a:pPr algn="ctr">
              <a:lnSpc>
                <a:spcPct val="114000"/>
              </a:lnSpc>
              <a:spcAft>
                <a:spcPts val="4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Гаврилов </a:t>
            </a:r>
            <a:r>
              <a:rPr lang="ru-RU" sz="1400" b="1" dirty="0" smtClean="0">
                <a:solidFill>
                  <a:schemeClr val="bg1"/>
                </a:solidFill>
              </a:rPr>
              <a:t>Э.Б.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94" y="142112"/>
            <a:ext cx="1037120" cy="1125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701"/>
            <a:ext cx="1133308" cy="1187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6783"/>
            <a:ext cx="1224136" cy="1163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0" y="0"/>
            <a:ext cx="2636284" cy="2636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227"/>
            <a:ext cx="1368152" cy="10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Оценка качества образования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8719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ОКО</a:t>
            </a: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01633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1844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РОСОБРНАДЗОР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Мероприятия для повышения объективности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1239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959454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Обеспечение объективности образовательных результатов 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93648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72" y="260648"/>
            <a:ext cx="8208912" cy="959454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Выявление ОО с необъективными результатами и профилактическая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работа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807000"/>
              </p:ext>
            </p:extLst>
          </p:nvPr>
        </p:nvGraphicFramePr>
        <p:xfrm>
          <a:off x="1259632" y="1481138"/>
          <a:ext cx="763284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  <p:sp>
        <p:nvSpPr>
          <p:cNvPr id="3" name="Выгнутая влево стрелка 2"/>
          <p:cNvSpPr/>
          <p:nvPr/>
        </p:nvSpPr>
        <p:spPr>
          <a:xfrm>
            <a:off x="251520" y="2827794"/>
            <a:ext cx="864096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959454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Формирование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позитивного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отношения к объективной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оценке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04865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95945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Объективность ВПР 2017 - 2023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45020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6106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мониторинг ОКО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5752"/>
            <a:ext cx="3031747" cy="3218107"/>
          </a:xfr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08720"/>
            <a:ext cx="3158575" cy="3283256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02" y="972273"/>
            <a:ext cx="3034760" cy="3156150"/>
          </a:xfrm>
          <a:prstGeom prst="rect">
            <a:avLst/>
          </a:prstGeom>
        </p:spPr>
      </p:pic>
      <p:pic>
        <p:nvPicPr>
          <p:cNvPr id="2050" name="Picture 2" descr="D:\Новая папка\WorkCloud\ИЗОБРАЖЕНИЯ\РСОКО 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54" y="3936983"/>
            <a:ext cx="2308055" cy="24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52951591"/>
              </p:ext>
            </p:extLst>
          </p:nvPr>
        </p:nvGraphicFramePr>
        <p:xfrm>
          <a:off x="2195736" y="3254072"/>
          <a:ext cx="4392488" cy="361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66" y="25193"/>
            <a:ext cx="8915229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образования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3" y="1033564"/>
            <a:ext cx="1050519" cy="1115095"/>
          </a:xfr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4" y="2148659"/>
            <a:ext cx="1017855" cy="1058034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0" y="3245728"/>
            <a:ext cx="1042632" cy="10843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6" name="Picture 2" descr="D:\Новая папка\WorkCloud\ИЗОБРАЖЕНИЯ\РСОКО 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0" y="4437112"/>
            <a:ext cx="1045339" cy="11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6264" y="1235938"/>
            <a:ext cx="7200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b="1" dirty="0"/>
              <a:t>Анализ</a:t>
            </a:r>
            <a:r>
              <a:rPr lang="ru-RU" dirty="0"/>
              <a:t> текущего состояния системы образования и формирования программ её перспективного развития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6264" y="2045399"/>
            <a:ext cx="72008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</a:t>
            </a:r>
            <a:r>
              <a:rPr lang="ru-RU" dirty="0"/>
              <a:t>эффективности системы оценки качества образования путем формирования среди всех участников образовательных отношений устойчивых ориентиров на </a:t>
            </a:r>
            <a:r>
              <a:rPr lang="ru-RU" b="1" dirty="0"/>
              <a:t>методы и инструменты объективной </a:t>
            </a:r>
            <a:r>
              <a:rPr lang="ru-RU" b="1" dirty="0" smtClean="0"/>
              <a:t>оценки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19692" y="3573016"/>
            <a:ext cx="7200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Согласованные действия </a:t>
            </a:r>
            <a:r>
              <a:rPr lang="ru-RU" dirty="0"/>
              <a:t>на всех </a:t>
            </a:r>
            <a:r>
              <a:rPr lang="ru-RU" dirty="0" smtClean="0"/>
              <a:t>4 уровнях </a:t>
            </a:r>
            <a:r>
              <a:rPr lang="ru-RU" dirty="0"/>
              <a:t>управления </a:t>
            </a:r>
            <a:r>
              <a:rPr lang="ru-RU" dirty="0" smtClean="0"/>
              <a:t>образованием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01366" y="4450421"/>
            <a:ext cx="7200800" cy="1200329"/>
          </a:xfrm>
          <a:prstGeom prst="rect">
            <a:avLst/>
          </a:prstGeom>
          <a:solidFill>
            <a:srgbClr val="17B99E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Обсуждение результатов и перспективных направлений развития системы оценки качества образования </a:t>
            </a:r>
            <a:r>
              <a:rPr lang="ru-RU" dirty="0" smtClean="0">
                <a:solidFill>
                  <a:srgbClr val="FFFF00"/>
                </a:solidFill>
              </a:rPr>
              <a:t>-ежегодно </a:t>
            </a:r>
            <a:r>
              <a:rPr lang="ru-RU" dirty="0">
                <a:solidFill>
                  <a:srgbClr val="FFFF00"/>
                </a:solidFill>
              </a:rPr>
              <a:t>в рамках </a:t>
            </a:r>
            <a:r>
              <a:rPr lang="ru-RU" b="1" dirty="0">
                <a:solidFill>
                  <a:srgbClr val="FFFF00"/>
                </a:solidFill>
              </a:rPr>
              <a:t>межрегиональных конференций по оценке качества </a:t>
            </a:r>
            <a:r>
              <a:rPr lang="ru-RU" b="1" dirty="0" smtClean="0">
                <a:solidFill>
                  <a:srgbClr val="FFFF00"/>
                </a:solidFill>
              </a:rPr>
              <a:t>образования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6106"/>
            <a:ext cx="5832648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система оценки качества образования</a:t>
            </a:r>
            <a:endParaRPr lang="ru-RU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10" y="-6028"/>
            <a:ext cx="3170986" cy="6864028"/>
          </a:xfr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20067228"/>
              </p:ext>
            </p:extLst>
          </p:nvPr>
        </p:nvGraphicFramePr>
        <p:xfrm>
          <a:off x="251520" y="1052736"/>
          <a:ext cx="56166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9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Оценка эффективности работы Министерства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422324"/>
              </p:ext>
            </p:extLst>
          </p:nvPr>
        </p:nvGraphicFramePr>
        <p:xfrm>
          <a:off x="323528" y="1481138"/>
          <a:ext cx="856895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1344226"/>
            <a:ext cx="4752528" cy="160043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2024 году Рособрнадзор продолжит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мониторинг деятельности ОИВ по обеспечению качества и объективности оценочных процедур</a:t>
            </a:r>
          </a:p>
          <a:p>
            <a:pPr algn="r"/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результатам такого мониторинга будет дана оценка деятельности Министерства и системы образования республики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целом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991" y="234122"/>
            <a:ext cx="5680248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система оценки качества образования</a:t>
            </a:r>
            <a:endParaRPr lang="ru-RU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939"/>
            <a:ext cx="9144000" cy="2491383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10" y="-6028"/>
            <a:ext cx="3170986" cy="686402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1219" y="1377122"/>
            <a:ext cx="551202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данных </a:t>
            </a:r>
            <a:r>
              <a:rPr lang="ru-RU" sz="30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федеральных мониторингов</a:t>
            </a:r>
            <a:r>
              <a:rPr lang="ru-RU" sz="30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0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06421" y="5157192"/>
            <a:ext cx="5343792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Мониторинги Рособрнадзора 2024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31297"/>
              </p:ext>
            </p:extLst>
          </p:nvPr>
        </p:nvGraphicFramePr>
        <p:xfrm>
          <a:off x="457200" y="1481138"/>
          <a:ext cx="8363272" cy="432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КИМ ВПР 2024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19787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51920" y="2348880"/>
            <a:ext cx="50513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u="sng" dirty="0">
                <a:hlinkClick r:id="rId7"/>
              </a:rPr>
              <a:t>https://</a:t>
            </a:r>
            <a:r>
              <a:rPr lang="ru-RU" sz="1600" b="1" u="sng" dirty="0" smtClean="0">
                <a:hlinkClick r:id="rId7"/>
              </a:rPr>
              <a:t>fioco.ru/obraztsi_i_opisaniya_vpr_2023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Цель и задачи ВПР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01254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88256"/>
            <a:ext cx="2287392" cy="22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Перед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заполнением протокола и загрузкой его в систему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3708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641598" cy="51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83" y="3501008"/>
            <a:ext cx="641598" cy="517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9160"/>
            <a:ext cx="641598" cy="517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Как определить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объективность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/>
              </a:rPr>
              <a:t>проведенной процедуры?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6957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– Результат - Рекомендации</a:t>
            </a:r>
            <a:endParaRPr lang="ru-RU" sz="30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236621"/>
              </p:ext>
            </p:extLst>
          </p:nvPr>
        </p:nvGraphicFramePr>
        <p:xfrm>
          <a:off x="457200" y="1340768"/>
          <a:ext cx="8229600" cy="466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043608" y="1412776"/>
            <a:ext cx="69847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56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проблемы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335232"/>
              </p:ext>
            </p:extLst>
          </p:nvPr>
        </p:nvGraphicFramePr>
        <p:xfrm>
          <a:off x="684213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" y="6093296"/>
            <a:ext cx="804586" cy="7647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3324</TotalTime>
  <Words>738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Обеспечение объективности при проведении ВПР 2024</vt:lpstr>
      <vt:lpstr>Оценка эффективности работы Министерства</vt:lpstr>
      <vt:lpstr>Мониторинги Рособрнадзора 2024</vt:lpstr>
      <vt:lpstr>КИМ ВПР 2024</vt:lpstr>
      <vt:lpstr>Цель и задачи ВПР</vt:lpstr>
      <vt:lpstr>Перед заполнением протокола и загрузкой его в систему</vt:lpstr>
      <vt:lpstr>Как определить объективность проведенной процедуры?</vt:lpstr>
      <vt:lpstr>Прогноз – Результат - Рекомендации</vt:lpstr>
      <vt:lpstr>Возможные проблемы</vt:lpstr>
      <vt:lpstr>Оценка качества образования</vt:lpstr>
      <vt:lpstr>ОКО</vt:lpstr>
      <vt:lpstr>Мероприятия для повышения объективности</vt:lpstr>
      <vt:lpstr>Обеспечение объективности образовательных результатов </vt:lpstr>
      <vt:lpstr>Выявление ОО с необъективными результатами и профилактическая работа</vt:lpstr>
      <vt:lpstr>Формирование позитивного отношения к объективной оценке</vt:lpstr>
      <vt:lpstr>Объективность ВПР 2017 - 2023</vt:lpstr>
      <vt:lpstr>Федеральный мониторинг ОКО</vt:lpstr>
      <vt:lpstr>Оценка качества образования</vt:lpstr>
      <vt:lpstr>Единая система оценки качества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ВПР, НОКО, МУМ</dc:title>
  <dc:creator>EG</dc:creator>
  <cp:keywords>ВПР</cp:keywords>
  <cp:lastModifiedBy>EG</cp:lastModifiedBy>
  <cp:revision>417</cp:revision>
  <dcterms:created xsi:type="dcterms:W3CDTF">2022-10-27T14:12:49Z</dcterms:created>
  <dcterms:modified xsi:type="dcterms:W3CDTF">2024-02-16T07:45:59Z</dcterms:modified>
</cp:coreProperties>
</file>